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6" r:id="rId6"/>
    <p:sldId id="264" r:id="rId7"/>
    <p:sldId id="268" r:id="rId8"/>
    <p:sldId id="262" r:id="rId9"/>
    <p:sldId id="283" r:id="rId10"/>
    <p:sldId id="260" r:id="rId11"/>
    <p:sldId id="267" r:id="rId12"/>
    <p:sldId id="269" r:id="rId13"/>
    <p:sldId id="274" r:id="rId14"/>
    <p:sldId id="271" r:id="rId15"/>
    <p:sldId id="273" r:id="rId16"/>
    <p:sldId id="27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82" r:id="rId26"/>
    <p:sldId id="285" r:id="rId27"/>
    <p:sldId id="286" r:id="rId28"/>
    <p:sldId id="287" r:id="rId29"/>
    <p:sldId id="289" r:id="rId30"/>
    <p:sldId id="288" r:id="rId31"/>
    <p:sldId id="290" r:id="rId32"/>
    <p:sldId id="291" r:id="rId33"/>
    <p:sldId id="293" r:id="rId34"/>
    <p:sldId id="294" r:id="rId35"/>
    <p:sldId id="298" r:id="rId36"/>
    <p:sldId id="299" r:id="rId37"/>
    <p:sldId id="295" r:id="rId38"/>
    <p:sldId id="300" r:id="rId39"/>
    <p:sldId id="301" r:id="rId40"/>
    <p:sldId id="296" r:id="rId41"/>
    <p:sldId id="297" r:id="rId42"/>
    <p:sldId id="261" r:id="rId43"/>
    <p:sldId id="302" r:id="rId44"/>
    <p:sldId id="303" r:id="rId45"/>
    <p:sldId id="306" r:id="rId46"/>
    <p:sldId id="307" r:id="rId47"/>
    <p:sldId id="304" r:id="rId48"/>
    <p:sldId id="308" r:id="rId49"/>
    <p:sldId id="305" r:id="rId50"/>
    <p:sldId id="30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cieri" initials="mc" lastIdx="9" clrIdx="0">
    <p:extLst>
      <p:ext uri="{19B8F6BF-5375-455C-9EA6-DF929625EA0E}">
        <p15:presenceInfo xmlns:p15="http://schemas.microsoft.com/office/powerpoint/2012/main" userId="a6b508d824c689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na cieri" userId="a6b508d824c68997" providerId="LiveId" clId="{EB4F291C-7CE1-4597-BD50-D0C44BEBFEA1}"/>
    <pc:docChg chg="undo redo custSel addSld delSld modSld sldOrd modMainMaster">
      <pc:chgData name="marina cieri" userId="a6b508d824c68997" providerId="LiveId" clId="{EB4F291C-7CE1-4597-BD50-D0C44BEBFEA1}" dt="2022-04-28T07:26:39.013" v="14555" actId="14100"/>
      <pc:docMkLst>
        <pc:docMk/>
      </pc:docMkLst>
      <pc:sldChg chg="delSp modSp mod modTransition delDesignElem">
        <pc:chgData name="marina cieri" userId="a6b508d824c68997" providerId="LiveId" clId="{EB4F291C-7CE1-4597-BD50-D0C44BEBFEA1}" dt="2022-04-24T09:49:16.848" v="4594"/>
        <pc:sldMkLst>
          <pc:docMk/>
          <pc:sldMk cId="608521095" sldId="256"/>
        </pc:sldMkLst>
        <pc:spChg chg="mod">
          <ac:chgData name="marina cieri" userId="a6b508d824c68997" providerId="LiveId" clId="{EB4F291C-7CE1-4597-BD50-D0C44BEBFEA1}" dt="2022-04-24T06:51:33.609" v="76" actId="255"/>
          <ac:spMkLst>
            <pc:docMk/>
            <pc:sldMk cId="608521095" sldId="256"/>
            <ac:spMk id="2" creationId="{E2AD507A-D5F0-4965-8486-8B580230B737}"/>
          </ac:spMkLst>
        </pc:spChg>
        <pc:spChg chg="del">
          <ac:chgData name="marina cieri" userId="a6b508d824c68997" providerId="LiveId" clId="{EB4F291C-7CE1-4597-BD50-D0C44BEBFEA1}" dt="2022-04-24T06:51:00.139" v="65"/>
          <ac:spMkLst>
            <pc:docMk/>
            <pc:sldMk cId="608521095" sldId="256"/>
            <ac:spMk id="8" creationId="{A8DB9CD9-59B1-4D73-BC4C-98796A48EF9B}"/>
          </ac:spMkLst>
        </pc:spChg>
        <pc:spChg chg="del">
          <ac:chgData name="marina cieri" userId="a6b508d824c68997" providerId="LiveId" clId="{EB4F291C-7CE1-4597-BD50-D0C44BEBFEA1}" dt="2022-04-24T06:51:00.139" v="65"/>
          <ac:spMkLst>
            <pc:docMk/>
            <pc:sldMk cId="608521095" sldId="256"/>
            <ac:spMk id="10" creationId="{8874A6A9-41FF-4E33-AFA8-F9F81436A59E}"/>
          </ac:spMkLst>
        </pc:spChg>
        <pc:grpChg chg="del">
          <ac:chgData name="marina cieri" userId="a6b508d824c68997" providerId="LiveId" clId="{EB4F291C-7CE1-4597-BD50-D0C44BEBFEA1}" dt="2022-04-24T06:51:00.139" v="65"/>
          <ac:grpSpMkLst>
            <pc:docMk/>
            <pc:sldMk cId="608521095" sldId="256"/>
            <ac:grpSpMk id="12" creationId="{721D730E-1F97-4071-B143-B05E6D2599BC}"/>
          </ac:grpSpMkLst>
        </pc:grpChg>
      </pc:sldChg>
      <pc:sldChg chg="modSp mod modTransition">
        <pc:chgData name="marina cieri" userId="a6b508d824c68997" providerId="LiveId" clId="{EB4F291C-7CE1-4597-BD50-D0C44BEBFEA1}" dt="2022-04-26T09:58:51.296" v="10904" actId="20577"/>
        <pc:sldMkLst>
          <pc:docMk/>
          <pc:sldMk cId="776259567" sldId="257"/>
        </pc:sldMkLst>
        <pc:spChg chg="mod">
          <ac:chgData name="marina cieri" userId="a6b508d824c68997" providerId="LiveId" clId="{EB4F291C-7CE1-4597-BD50-D0C44BEBFEA1}" dt="2022-04-24T06:51:10.258" v="71"/>
          <ac:spMkLst>
            <pc:docMk/>
            <pc:sldMk cId="776259567" sldId="257"/>
            <ac:spMk id="2" creationId="{2E30F7BB-79AE-4FA9-8A06-434C0B3C6D5D}"/>
          </ac:spMkLst>
        </pc:spChg>
        <pc:spChg chg="mod">
          <ac:chgData name="marina cieri" userId="a6b508d824c68997" providerId="LiveId" clId="{EB4F291C-7CE1-4597-BD50-D0C44BEBFEA1}" dt="2022-04-26T09:58:51.296" v="10904" actId="20577"/>
          <ac:spMkLst>
            <pc:docMk/>
            <pc:sldMk cId="776259567" sldId="257"/>
            <ac:spMk id="3" creationId="{E9307711-00B4-424E-8869-3C0BA5BF2E3B}"/>
          </ac:spMkLst>
        </pc:spChg>
      </pc:sldChg>
      <pc:sldChg chg="modSp new mod modTransition">
        <pc:chgData name="marina cieri" userId="a6b508d824c68997" providerId="LiveId" clId="{EB4F291C-7CE1-4597-BD50-D0C44BEBFEA1}" dt="2022-04-24T09:49:16.848" v="4594"/>
        <pc:sldMkLst>
          <pc:docMk/>
          <pc:sldMk cId="707031539" sldId="258"/>
        </pc:sldMkLst>
        <pc:spChg chg="mod">
          <ac:chgData name="marina cieri" userId="a6b508d824c68997" providerId="LiveId" clId="{EB4F291C-7CE1-4597-BD50-D0C44BEBFEA1}" dt="2022-04-24T06:53:46.705" v="120" actId="20577"/>
          <ac:spMkLst>
            <pc:docMk/>
            <pc:sldMk cId="707031539" sldId="258"/>
            <ac:spMk id="2" creationId="{4BB15929-89FB-4E96-84A7-E29C1F6B10EC}"/>
          </ac:spMkLst>
        </pc:spChg>
        <pc:spChg chg="mod">
          <ac:chgData name="marina cieri" userId="a6b508d824c68997" providerId="LiveId" clId="{EB4F291C-7CE1-4597-BD50-D0C44BEBFEA1}" dt="2022-04-24T07:33:36.144" v="1096" actId="20577"/>
          <ac:spMkLst>
            <pc:docMk/>
            <pc:sldMk cId="707031539" sldId="258"/>
            <ac:spMk id="3" creationId="{2637A225-8081-46CE-A283-5D70D545B123}"/>
          </ac:spMkLst>
        </pc:spChg>
      </pc:sldChg>
      <pc:sldChg chg="modSp new mod ord modTransition">
        <pc:chgData name="marina cieri" userId="a6b508d824c68997" providerId="LiveId" clId="{EB4F291C-7CE1-4597-BD50-D0C44BEBFEA1}" dt="2022-04-24T09:49:16.848" v="4594"/>
        <pc:sldMkLst>
          <pc:docMk/>
          <pc:sldMk cId="393234475" sldId="259"/>
        </pc:sldMkLst>
        <pc:spChg chg="mod">
          <ac:chgData name="marina cieri" userId="a6b508d824c68997" providerId="LiveId" clId="{EB4F291C-7CE1-4597-BD50-D0C44BEBFEA1}" dt="2022-04-24T08:30:10.763" v="2455" actId="20577"/>
          <ac:spMkLst>
            <pc:docMk/>
            <pc:sldMk cId="393234475" sldId="259"/>
            <ac:spMk id="2" creationId="{E376B5A3-8F8D-4C10-ADA6-3A27469C2F30}"/>
          </ac:spMkLst>
        </pc:spChg>
        <pc:spChg chg="mod">
          <ac:chgData name="marina cieri" userId="a6b508d824c68997" providerId="LiveId" clId="{EB4F291C-7CE1-4597-BD50-D0C44BEBFEA1}" dt="2022-04-24T07:51:05.658" v="1486" actId="20577"/>
          <ac:spMkLst>
            <pc:docMk/>
            <pc:sldMk cId="393234475" sldId="259"/>
            <ac:spMk id="3" creationId="{83B8E412-F7E2-438A-A3C3-8B41C5559104}"/>
          </ac:spMkLst>
        </pc:spChg>
      </pc:sldChg>
      <pc:sldChg chg="addSp delSp modSp new mod modTransition">
        <pc:chgData name="marina cieri" userId="a6b508d824c68997" providerId="LiveId" clId="{EB4F291C-7CE1-4597-BD50-D0C44BEBFEA1}" dt="2022-04-24T09:49:16.848" v="4594"/>
        <pc:sldMkLst>
          <pc:docMk/>
          <pc:sldMk cId="113840703" sldId="260"/>
        </pc:sldMkLst>
        <pc:spChg chg="mod">
          <ac:chgData name="marina cieri" userId="a6b508d824c68997" providerId="LiveId" clId="{EB4F291C-7CE1-4597-BD50-D0C44BEBFEA1}" dt="2022-04-24T07:36:44.515" v="1124" actId="20577"/>
          <ac:spMkLst>
            <pc:docMk/>
            <pc:sldMk cId="113840703" sldId="260"/>
            <ac:spMk id="2" creationId="{2910894D-17CA-4D39-A99B-E4F42A353C4A}"/>
          </ac:spMkLst>
        </pc:spChg>
        <pc:spChg chg="mod">
          <ac:chgData name="marina cieri" userId="a6b508d824c68997" providerId="LiveId" clId="{EB4F291C-7CE1-4597-BD50-D0C44BEBFEA1}" dt="2022-04-24T07:53:06.212" v="1550" actId="5793"/>
          <ac:spMkLst>
            <pc:docMk/>
            <pc:sldMk cId="113840703" sldId="260"/>
            <ac:spMk id="3" creationId="{7BF51295-1206-4BC7-8B27-7E5BBF356F1F}"/>
          </ac:spMkLst>
        </pc:spChg>
        <pc:spChg chg="add del mod">
          <ac:chgData name="marina cieri" userId="a6b508d824c68997" providerId="LiveId" clId="{EB4F291C-7CE1-4597-BD50-D0C44BEBFEA1}" dt="2022-04-24T07:53:19.629" v="1552" actId="21"/>
          <ac:spMkLst>
            <pc:docMk/>
            <pc:sldMk cId="113840703" sldId="260"/>
            <ac:spMk id="4" creationId="{71DFDCC9-9A7F-432F-8E4C-26F3C585C743}"/>
          </ac:spMkLst>
        </pc:spChg>
      </pc:sldChg>
      <pc:sldChg chg="modSp new mod modTransition">
        <pc:chgData name="marina cieri" userId="a6b508d824c68997" providerId="LiveId" clId="{EB4F291C-7CE1-4597-BD50-D0C44BEBFEA1}" dt="2022-04-28T06:24:05.455" v="13250" actId="1076"/>
        <pc:sldMkLst>
          <pc:docMk/>
          <pc:sldMk cId="4071406243" sldId="261"/>
        </pc:sldMkLst>
        <pc:spChg chg="mod">
          <ac:chgData name="marina cieri" userId="a6b508d824c68997" providerId="LiveId" clId="{EB4F291C-7CE1-4597-BD50-D0C44BEBFEA1}" dt="2022-04-24T07:42:19.878" v="1337" actId="20577"/>
          <ac:spMkLst>
            <pc:docMk/>
            <pc:sldMk cId="4071406243" sldId="261"/>
            <ac:spMk id="2" creationId="{89C45DE4-6823-432F-8EDA-4DAF03F525CA}"/>
          </ac:spMkLst>
        </pc:spChg>
        <pc:spChg chg="mod">
          <ac:chgData name="marina cieri" userId="a6b508d824c68997" providerId="LiveId" clId="{EB4F291C-7CE1-4597-BD50-D0C44BEBFEA1}" dt="2022-04-28T06:24:05.455" v="13250" actId="1076"/>
          <ac:spMkLst>
            <pc:docMk/>
            <pc:sldMk cId="4071406243" sldId="261"/>
            <ac:spMk id="3" creationId="{29687973-97B0-4921-B8E6-AB50631F39AC}"/>
          </ac:spMkLst>
        </pc:spChg>
      </pc:sldChg>
      <pc:sldChg chg="addSp modSp new mod ord modTransition">
        <pc:chgData name="marina cieri" userId="a6b508d824c68997" providerId="LiveId" clId="{EB4F291C-7CE1-4597-BD50-D0C44BEBFEA1}" dt="2022-04-24T13:31:01.691" v="6374" actId="1076"/>
        <pc:sldMkLst>
          <pc:docMk/>
          <pc:sldMk cId="2210508900" sldId="262"/>
        </pc:sldMkLst>
        <pc:spChg chg="mod">
          <ac:chgData name="marina cieri" userId="a6b508d824c68997" providerId="LiveId" clId="{EB4F291C-7CE1-4597-BD50-D0C44BEBFEA1}" dt="2022-04-24T08:03:23.088" v="1570" actId="20577"/>
          <ac:spMkLst>
            <pc:docMk/>
            <pc:sldMk cId="2210508900" sldId="262"/>
            <ac:spMk id="2" creationId="{7085F092-7DC3-4C2C-A50E-2EF1FF8C4FF9}"/>
          </ac:spMkLst>
        </pc:spChg>
        <pc:spChg chg="mod">
          <ac:chgData name="marina cieri" userId="a6b508d824c68997" providerId="LiveId" clId="{EB4F291C-7CE1-4597-BD50-D0C44BEBFEA1}" dt="2022-04-24T13:30:34.411" v="6369" actId="27636"/>
          <ac:spMkLst>
            <pc:docMk/>
            <pc:sldMk cId="2210508900" sldId="262"/>
            <ac:spMk id="3" creationId="{D1E73899-18F4-4745-8F20-D55A306A03F8}"/>
          </ac:spMkLst>
        </pc:spChg>
        <pc:picChg chg="add mod">
          <ac:chgData name="marina cieri" userId="a6b508d824c68997" providerId="LiveId" clId="{EB4F291C-7CE1-4597-BD50-D0C44BEBFEA1}" dt="2022-04-24T13:30:39.591" v="6371" actId="1076"/>
          <ac:picMkLst>
            <pc:docMk/>
            <pc:sldMk cId="2210508900" sldId="262"/>
            <ac:picMk id="4" creationId="{29506256-E411-468E-830D-B5C0CC685D3B}"/>
          </ac:picMkLst>
        </pc:picChg>
        <pc:picChg chg="add mod">
          <ac:chgData name="marina cieri" userId="a6b508d824c68997" providerId="LiveId" clId="{EB4F291C-7CE1-4597-BD50-D0C44BEBFEA1}" dt="2022-04-24T13:30:37.057" v="6370" actId="1076"/>
          <ac:picMkLst>
            <pc:docMk/>
            <pc:sldMk cId="2210508900" sldId="262"/>
            <ac:picMk id="5" creationId="{C4094A8D-8D9C-46A6-89E3-F3CA23005E35}"/>
          </ac:picMkLst>
        </pc:picChg>
        <pc:picChg chg="add mod">
          <ac:chgData name="marina cieri" userId="a6b508d824c68997" providerId="LiveId" clId="{EB4F291C-7CE1-4597-BD50-D0C44BEBFEA1}" dt="2022-04-24T13:30:41.515" v="6372" actId="1076"/>
          <ac:picMkLst>
            <pc:docMk/>
            <pc:sldMk cId="2210508900" sldId="262"/>
            <ac:picMk id="6" creationId="{8B7A510C-3703-40FC-B019-2E74EB65AB98}"/>
          </ac:picMkLst>
        </pc:picChg>
        <pc:picChg chg="add mod">
          <ac:chgData name="marina cieri" userId="a6b508d824c68997" providerId="LiveId" clId="{EB4F291C-7CE1-4597-BD50-D0C44BEBFEA1}" dt="2022-04-24T13:31:01.691" v="6374" actId="1076"/>
          <ac:picMkLst>
            <pc:docMk/>
            <pc:sldMk cId="2210508900" sldId="262"/>
            <ac:picMk id="7" creationId="{D1C46A64-E90F-4587-97E1-B95FAF6EAAA6}"/>
          </ac:picMkLst>
        </pc:picChg>
      </pc:sldChg>
      <pc:sldChg chg="modSp new del mod">
        <pc:chgData name="marina cieri" userId="a6b508d824c68997" providerId="LiveId" clId="{EB4F291C-7CE1-4597-BD50-D0C44BEBFEA1}" dt="2022-04-24T08:24:23.078" v="2249" actId="2696"/>
        <pc:sldMkLst>
          <pc:docMk/>
          <pc:sldMk cId="1690594859" sldId="263"/>
        </pc:sldMkLst>
        <pc:spChg chg="mod">
          <ac:chgData name="marina cieri" userId="a6b508d824c68997" providerId="LiveId" clId="{EB4F291C-7CE1-4597-BD50-D0C44BEBFEA1}" dt="2022-04-24T08:24:17.728" v="2248" actId="20577"/>
          <ac:spMkLst>
            <pc:docMk/>
            <pc:sldMk cId="1690594859" sldId="263"/>
            <ac:spMk id="2" creationId="{3954CB82-C018-4240-9B47-3FFEF6E4BB0B}"/>
          </ac:spMkLst>
        </pc:spChg>
      </pc:sldChg>
      <pc:sldChg chg="addSp modSp new mod modTransition">
        <pc:chgData name="marina cieri" userId="a6b508d824c68997" providerId="LiveId" clId="{EB4F291C-7CE1-4597-BD50-D0C44BEBFEA1}" dt="2022-04-28T07:26:39.013" v="14555" actId="14100"/>
        <pc:sldMkLst>
          <pc:docMk/>
          <pc:sldMk cId="2966619820" sldId="264"/>
        </pc:sldMkLst>
        <pc:spChg chg="mod">
          <ac:chgData name="marina cieri" userId="a6b508d824c68997" providerId="LiveId" clId="{EB4F291C-7CE1-4597-BD50-D0C44BEBFEA1}" dt="2022-04-24T08:23:50.449" v="2223" actId="20577"/>
          <ac:spMkLst>
            <pc:docMk/>
            <pc:sldMk cId="2966619820" sldId="264"/>
            <ac:spMk id="2" creationId="{6CF9A960-DE11-418A-885B-701EDF6CF6F7}"/>
          </ac:spMkLst>
        </pc:spChg>
        <pc:spChg chg="mod">
          <ac:chgData name="marina cieri" userId="a6b508d824c68997" providerId="LiveId" clId="{EB4F291C-7CE1-4597-BD50-D0C44BEBFEA1}" dt="2022-04-28T07:26:39.013" v="14555" actId="14100"/>
          <ac:spMkLst>
            <pc:docMk/>
            <pc:sldMk cId="2966619820" sldId="264"/>
            <ac:spMk id="3" creationId="{C1121D91-D289-42CD-B281-71BD8B66AAAE}"/>
          </ac:spMkLst>
        </pc:spChg>
        <pc:spChg chg="add mod">
          <ac:chgData name="marina cieri" userId="a6b508d824c68997" providerId="LiveId" clId="{EB4F291C-7CE1-4597-BD50-D0C44BEBFEA1}" dt="2022-04-28T07:20:19.490" v="14468" actId="20577"/>
          <ac:spMkLst>
            <pc:docMk/>
            <pc:sldMk cId="2966619820" sldId="264"/>
            <ac:spMk id="4" creationId="{DE01A1E1-421E-494C-A519-CD3174BA08DD}"/>
          </ac:spMkLst>
        </pc:spChg>
        <pc:spChg chg="add mod">
          <ac:chgData name="marina cieri" userId="a6b508d824c68997" providerId="LiveId" clId="{EB4F291C-7CE1-4597-BD50-D0C44BEBFEA1}" dt="2022-04-28T07:21:42.445" v="14554" actId="20577"/>
          <ac:spMkLst>
            <pc:docMk/>
            <pc:sldMk cId="2966619820" sldId="264"/>
            <ac:spMk id="5" creationId="{B6B059F0-682B-440A-B868-613FE5640C83}"/>
          </ac:spMkLst>
        </pc:spChg>
      </pc:sldChg>
      <pc:sldChg chg="addSp delSp modSp new del mod">
        <pc:chgData name="marina cieri" userId="a6b508d824c68997" providerId="LiveId" clId="{EB4F291C-7CE1-4597-BD50-D0C44BEBFEA1}" dt="2022-04-24T08:33:42.599" v="2828" actId="2696"/>
        <pc:sldMkLst>
          <pc:docMk/>
          <pc:sldMk cId="1575098959" sldId="265"/>
        </pc:sldMkLst>
        <pc:spChg chg="mod">
          <ac:chgData name="marina cieri" userId="a6b508d824c68997" providerId="LiveId" clId="{EB4F291C-7CE1-4597-BD50-D0C44BEBFEA1}" dt="2022-04-24T08:28:19.380" v="2386" actId="20577"/>
          <ac:spMkLst>
            <pc:docMk/>
            <pc:sldMk cId="1575098959" sldId="265"/>
            <ac:spMk id="2" creationId="{0A79BE94-933D-439A-AAAB-8D8B8AC4724D}"/>
          </ac:spMkLst>
        </pc:spChg>
        <pc:spChg chg="mod">
          <ac:chgData name="marina cieri" userId="a6b508d824c68997" providerId="LiveId" clId="{EB4F291C-7CE1-4597-BD50-D0C44BEBFEA1}" dt="2022-04-24T08:25:47.240" v="2359" actId="1076"/>
          <ac:spMkLst>
            <pc:docMk/>
            <pc:sldMk cId="1575098959" sldId="265"/>
            <ac:spMk id="3" creationId="{3E4CE677-2618-42A8-A866-7114DFB5858C}"/>
          </ac:spMkLst>
        </pc:spChg>
        <pc:spChg chg="del mod">
          <ac:chgData name="marina cieri" userId="a6b508d824c68997" providerId="LiveId" clId="{EB4F291C-7CE1-4597-BD50-D0C44BEBFEA1}" dt="2022-04-24T08:26:00.620" v="2361" actId="478"/>
          <ac:spMkLst>
            <pc:docMk/>
            <pc:sldMk cId="1575098959" sldId="265"/>
            <ac:spMk id="4" creationId="{0802DF77-4631-49C8-8FF0-8B2DB3A7DC2F}"/>
          </ac:spMkLst>
        </pc:spChg>
        <pc:spChg chg="add mod">
          <ac:chgData name="marina cieri" userId="a6b508d824c68997" providerId="LiveId" clId="{EB4F291C-7CE1-4597-BD50-D0C44BEBFEA1}" dt="2022-04-24T08:28:34.223" v="2399" actId="122"/>
          <ac:spMkLst>
            <pc:docMk/>
            <pc:sldMk cId="1575098959" sldId="265"/>
            <ac:spMk id="6" creationId="{58B72572-6ECB-4FBF-91B3-B9E24CF6C0D6}"/>
          </ac:spMkLst>
        </pc:spChg>
        <pc:spChg chg="add mod">
          <ac:chgData name="marina cieri" userId="a6b508d824c68997" providerId="LiveId" clId="{EB4F291C-7CE1-4597-BD50-D0C44BEBFEA1}" dt="2022-04-24T08:28:50.115" v="2430" actId="20577"/>
          <ac:spMkLst>
            <pc:docMk/>
            <pc:sldMk cId="1575098959" sldId="265"/>
            <ac:spMk id="7" creationId="{B4A603FA-FFAC-44DC-B4F8-0E103668CF7D}"/>
          </ac:spMkLst>
        </pc:spChg>
      </pc:sldChg>
      <pc:sldChg chg="modSp new mod modTransition">
        <pc:chgData name="marina cieri" userId="a6b508d824c68997" providerId="LiveId" clId="{EB4F291C-7CE1-4597-BD50-D0C44BEBFEA1}" dt="2022-04-24T09:49:16.848" v="4594"/>
        <pc:sldMkLst>
          <pc:docMk/>
          <pc:sldMk cId="4045663228" sldId="266"/>
        </pc:sldMkLst>
        <pc:spChg chg="mod">
          <ac:chgData name="marina cieri" userId="a6b508d824c68997" providerId="LiveId" clId="{EB4F291C-7CE1-4597-BD50-D0C44BEBFEA1}" dt="2022-04-24T08:30:23.783" v="2475" actId="20577"/>
          <ac:spMkLst>
            <pc:docMk/>
            <pc:sldMk cId="4045663228" sldId="266"/>
            <ac:spMk id="2" creationId="{28F6B6E5-7D2E-4197-90B0-3A4EF393CF39}"/>
          </ac:spMkLst>
        </pc:spChg>
        <pc:spChg chg="mod">
          <ac:chgData name="marina cieri" userId="a6b508d824c68997" providerId="LiveId" clId="{EB4F291C-7CE1-4597-BD50-D0C44BEBFEA1}" dt="2022-04-24T08:44:13.530" v="3107" actId="20577"/>
          <ac:spMkLst>
            <pc:docMk/>
            <pc:sldMk cId="4045663228" sldId="266"/>
            <ac:spMk id="3" creationId="{FD0671C6-27DC-42E5-AA15-1349E07A046E}"/>
          </ac:spMkLst>
        </pc:spChg>
      </pc:sldChg>
      <pc:sldChg chg="addSp delSp modSp new del mod">
        <pc:chgData name="marina cieri" userId="a6b508d824c68997" providerId="LiveId" clId="{EB4F291C-7CE1-4597-BD50-D0C44BEBFEA1}" dt="2022-04-24T08:36:17.802" v="2931" actId="2696"/>
        <pc:sldMkLst>
          <pc:docMk/>
          <pc:sldMk cId="152620341" sldId="267"/>
        </pc:sldMkLst>
        <pc:spChg chg="del mod">
          <ac:chgData name="marina cieri" userId="a6b508d824c68997" providerId="LiveId" clId="{EB4F291C-7CE1-4597-BD50-D0C44BEBFEA1}" dt="2022-04-24T08:36:15.588" v="2930" actId="478"/>
          <ac:spMkLst>
            <pc:docMk/>
            <pc:sldMk cId="152620341" sldId="267"/>
            <ac:spMk id="2" creationId="{00EDEFE1-9C4C-4955-B26C-696DF117D1CD}"/>
          </ac:spMkLst>
        </pc:spChg>
        <pc:spChg chg="del">
          <ac:chgData name="marina cieri" userId="a6b508d824c68997" providerId="LiveId" clId="{EB4F291C-7CE1-4597-BD50-D0C44BEBFEA1}" dt="2022-04-24T08:36:11.732" v="2928" actId="21"/>
          <ac:spMkLst>
            <pc:docMk/>
            <pc:sldMk cId="152620341" sldId="267"/>
            <ac:spMk id="4" creationId="{7DEED7C4-4483-4B08-B7A7-AEDD94A89CE7}"/>
          </ac:spMkLst>
        </pc:spChg>
        <pc:spChg chg="add mod">
          <ac:chgData name="marina cieri" userId="a6b508d824c68997" providerId="LiveId" clId="{EB4F291C-7CE1-4597-BD50-D0C44BEBFEA1}" dt="2022-04-24T08:36:15.588" v="2930" actId="478"/>
          <ac:spMkLst>
            <pc:docMk/>
            <pc:sldMk cId="152620341" sldId="267"/>
            <ac:spMk id="6" creationId="{F577B075-535E-4539-885F-D022605BC655}"/>
          </ac:spMkLst>
        </pc:spChg>
      </pc:sldChg>
      <pc:sldChg chg="delSp modSp new del mod">
        <pc:chgData name="marina cieri" userId="a6b508d824c68997" providerId="LiveId" clId="{EB4F291C-7CE1-4597-BD50-D0C44BEBFEA1}" dt="2022-04-24T08:35:20.604" v="2910" actId="2696"/>
        <pc:sldMkLst>
          <pc:docMk/>
          <pc:sldMk cId="1027451289" sldId="267"/>
        </pc:sldMkLst>
        <pc:spChg chg="mod">
          <ac:chgData name="marina cieri" userId="a6b508d824c68997" providerId="LiveId" clId="{EB4F291C-7CE1-4597-BD50-D0C44BEBFEA1}" dt="2022-04-24T08:35:16.916" v="2909" actId="20577"/>
          <ac:spMkLst>
            <pc:docMk/>
            <pc:sldMk cId="1027451289" sldId="267"/>
            <ac:spMk id="2" creationId="{B3179FFE-D38E-4B37-9ACC-E42F2EE53B82}"/>
          </ac:spMkLst>
        </pc:spChg>
        <pc:spChg chg="del">
          <ac:chgData name="marina cieri" userId="a6b508d824c68997" providerId="LiveId" clId="{EB4F291C-7CE1-4597-BD50-D0C44BEBFEA1}" dt="2022-04-24T08:34:57.333" v="2899" actId="21"/>
          <ac:spMkLst>
            <pc:docMk/>
            <pc:sldMk cId="1027451289" sldId="267"/>
            <ac:spMk id="3" creationId="{858667C5-C58F-4A6D-9A50-4CCC08DFF2C9}"/>
          </ac:spMkLst>
        </pc:spChg>
      </pc:sldChg>
      <pc:sldChg chg="modSp new mod ord modTransition">
        <pc:chgData name="marina cieri" userId="a6b508d824c68997" providerId="LiveId" clId="{EB4F291C-7CE1-4597-BD50-D0C44BEBFEA1}" dt="2022-04-24T09:49:16.848" v="4594"/>
        <pc:sldMkLst>
          <pc:docMk/>
          <pc:sldMk cId="4199810652" sldId="267"/>
        </pc:sldMkLst>
        <pc:spChg chg="mod">
          <ac:chgData name="marina cieri" userId="a6b508d824c68997" providerId="LiveId" clId="{EB4F291C-7CE1-4597-BD50-D0C44BEBFEA1}" dt="2022-04-24T08:36:30.990" v="2963" actId="20577"/>
          <ac:spMkLst>
            <pc:docMk/>
            <pc:sldMk cId="4199810652" sldId="267"/>
            <ac:spMk id="2" creationId="{C87405EE-47B0-4938-B60B-6F7F18A73C82}"/>
          </ac:spMkLst>
        </pc:spChg>
        <pc:spChg chg="mod">
          <ac:chgData name="marina cieri" userId="a6b508d824c68997" providerId="LiveId" clId="{EB4F291C-7CE1-4597-BD50-D0C44BEBFEA1}" dt="2022-04-24T08:38:54.775" v="3057" actId="207"/>
          <ac:spMkLst>
            <pc:docMk/>
            <pc:sldMk cId="4199810652" sldId="267"/>
            <ac:spMk id="3" creationId="{CCCF2A57-F9E4-471E-9036-58A9FC7B2DDB}"/>
          </ac:spMkLst>
        </pc:spChg>
      </pc:sldChg>
      <pc:sldChg chg="addSp modSp new mod modTransition">
        <pc:chgData name="marina cieri" userId="a6b508d824c68997" providerId="LiveId" clId="{EB4F291C-7CE1-4597-BD50-D0C44BEBFEA1}" dt="2022-04-28T06:33:35.473" v="13277" actId="122"/>
        <pc:sldMkLst>
          <pc:docMk/>
          <pc:sldMk cId="2423122767" sldId="268"/>
        </pc:sldMkLst>
        <pc:spChg chg="mod">
          <ac:chgData name="marina cieri" userId="a6b508d824c68997" providerId="LiveId" clId="{EB4F291C-7CE1-4597-BD50-D0C44BEBFEA1}" dt="2022-04-28T06:33:35.473" v="13277" actId="122"/>
          <ac:spMkLst>
            <pc:docMk/>
            <pc:sldMk cId="2423122767" sldId="268"/>
            <ac:spMk id="2" creationId="{74F6E982-88E5-45B1-BC3B-616E67E520C0}"/>
          </ac:spMkLst>
        </pc:spChg>
        <pc:spChg chg="mod">
          <ac:chgData name="marina cieri" userId="a6b508d824c68997" providerId="LiveId" clId="{EB4F291C-7CE1-4597-BD50-D0C44BEBFEA1}" dt="2022-04-28T06:33:33.530" v="13276" actId="1076"/>
          <ac:spMkLst>
            <pc:docMk/>
            <pc:sldMk cId="2423122767" sldId="268"/>
            <ac:spMk id="3" creationId="{7E3712FE-5ADA-4A9A-B23E-CBD41BA1E238}"/>
          </ac:spMkLst>
        </pc:spChg>
        <pc:picChg chg="add mod">
          <ac:chgData name="marina cieri" userId="a6b508d824c68997" providerId="LiveId" clId="{EB4F291C-7CE1-4597-BD50-D0C44BEBFEA1}" dt="2022-04-28T06:33:27.366" v="13275" actId="1076"/>
          <ac:picMkLst>
            <pc:docMk/>
            <pc:sldMk cId="2423122767" sldId="268"/>
            <ac:picMk id="4" creationId="{361C965F-A43C-4229-AB62-56F85956305E}"/>
          </ac:picMkLst>
        </pc:picChg>
      </pc:sldChg>
      <pc:sldChg chg="addSp modSp new mod modTransition">
        <pc:chgData name="marina cieri" userId="a6b508d824c68997" providerId="LiveId" clId="{EB4F291C-7CE1-4597-BD50-D0C44BEBFEA1}" dt="2022-04-24T12:47:11.807" v="5802" actId="1076"/>
        <pc:sldMkLst>
          <pc:docMk/>
          <pc:sldMk cId="3645146468" sldId="269"/>
        </pc:sldMkLst>
        <pc:spChg chg="mod">
          <ac:chgData name="marina cieri" userId="a6b508d824c68997" providerId="LiveId" clId="{EB4F291C-7CE1-4597-BD50-D0C44BEBFEA1}" dt="2022-04-24T09:20:45.855" v="3163" actId="20577"/>
          <ac:spMkLst>
            <pc:docMk/>
            <pc:sldMk cId="3645146468" sldId="269"/>
            <ac:spMk id="2" creationId="{79E5B215-8784-4A55-8C47-8B43480C8758}"/>
          </ac:spMkLst>
        </pc:spChg>
        <pc:spChg chg="mod">
          <ac:chgData name="marina cieri" userId="a6b508d824c68997" providerId="LiveId" clId="{EB4F291C-7CE1-4597-BD50-D0C44BEBFEA1}" dt="2022-04-24T09:33:36.522" v="3236" actId="20577"/>
          <ac:spMkLst>
            <pc:docMk/>
            <pc:sldMk cId="3645146468" sldId="269"/>
            <ac:spMk id="3" creationId="{8701ACC9-943B-467D-99FA-75E469CE920C}"/>
          </ac:spMkLst>
        </pc:spChg>
        <pc:spChg chg="add mod">
          <ac:chgData name="marina cieri" userId="a6b508d824c68997" providerId="LiveId" clId="{EB4F291C-7CE1-4597-BD50-D0C44BEBFEA1}" dt="2022-04-24T09:39:16.549" v="3699" actId="113"/>
          <ac:spMkLst>
            <pc:docMk/>
            <pc:sldMk cId="3645146468" sldId="269"/>
            <ac:spMk id="5" creationId="{E3E7E21A-3927-48E7-8050-2EBCA6AE4E8B}"/>
          </ac:spMkLst>
        </pc:spChg>
        <pc:graphicFrameChg chg="add mod modGraphic">
          <ac:chgData name="marina cieri" userId="a6b508d824c68997" providerId="LiveId" clId="{EB4F291C-7CE1-4597-BD50-D0C44BEBFEA1}" dt="2022-04-24T09:37:18.426" v="3646" actId="255"/>
          <ac:graphicFrameMkLst>
            <pc:docMk/>
            <pc:sldMk cId="3645146468" sldId="269"/>
            <ac:graphicFrameMk id="4" creationId="{1DC80D99-F425-4384-9EA1-429986049E14}"/>
          </ac:graphicFrameMkLst>
        </pc:graphicFrameChg>
        <pc:picChg chg="add mod">
          <ac:chgData name="marina cieri" userId="a6b508d824c68997" providerId="LiveId" clId="{EB4F291C-7CE1-4597-BD50-D0C44BEBFEA1}" dt="2022-04-24T12:47:11.807" v="5802" actId="1076"/>
          <ac:picMkLst>
            <pc:docMk/>
            <pc:sldMk cId="3645146468" sldId="269"/>
            <ac:picMk id="7" creationId="{8EB582B9-A956-44D7-BB01-AB503693A5BB}"/>
          </ac:picMkLst>
        </pc:picChg>
      </pc:sldChg>
      <pc:sldChg chg="addSp delSp modSp new mod modTransition">
        <pc:chgData name="marina cieri" userId="a6b508d824c68997" providerId="LiveId" clId="{EB4F291C-7CE1-4597-BD50-D0C44BEBFEA1}" dt="2022-04-24T12:46:43.496" v="5800" actId="1076"/>
        <pc:sldMkLst>
          <pc:docMk/>
          <pc:sldMk cId="4164525769" sldId="270"/>
        </pc:sldMkLst>
        <pc:spChg chg="mod">
          <ac:chgData name="marina cieri" userId="a6b508d824c68997" providerId="LiveId" clId="{EB4F291C-7CE1-4597-BD50-D0C44BEBFEA1}" dt="2022-04-24T11:57:08.035" v="4771" actId="1076"/>
          <ac:spMkLst>
            <pc:docMk/>
            <pc:sldMk cId="4164525769" sldId="270"/>
            <ac:spMk id="2" creationId="{4BAF43AE-330C-4BD5-84D8-29692DC31C61}"/>
          </ac:spMkLst>
        </pc:spChg>
        <pc:spChg chg="mod">
          <ac:chgData name="marina cieri" userId="a6b508d824c68997" providerId="LiveId" clId="{EB4F291C-7CE1-4597-BD50-D0C44BEBFEA1}" dt="2022-04-24T12:00:41.616" v="4850" actId="14100"/>
          <ac:spMkLst>
            <pc:docMk/>
            <pc:sldMk cId="4164525769" sldId="270"/>
            <ac:spMk id="3" creationId="{1D78155D-D189-4D5A-BFEE-6F40D15CE52F}"/>
          </ac:spMkLst>
        </pc:spChg>
        <pc:spChg chg="add del mod">
          <ac:chgData name="marina cieri" userId="a6b508d824c68997" providerId="LiveId" clId="{EB4F291C-7CE1-4597-BD50-D0C44BEBFEA1}" dt="2022-04-24T11:57:09.938" v="4774" actId="21"/>
          <ac:spMkLst>
            <pc:docMk/>
            <pc:sldMk cId="4164525769" sldId="270"/>
            <ac:spMk id="4" creationId="{D2BB0004-4CFC-48B3-BA21-E4A4518235C1}"/>
          </ac:spMkLst>
        </pc:spChg>
        <pc:spChg chg="add mod">
          <ac:chgData name="marina cieri" userId="a6b508d824c68997" providerId="LiveId" clId="{EB4F291C-7CE1-4597-BD50-D0C44BEBFEA1}" dt="2022-04-24T12:01:21.952" v="4855" actId="1076"/>
          <ac:spMkLst>
            <pc:docMk/>
            <pc:sldMk cId="4164525769" sldId="270"/>
            <ac:spMk id="6" creationId="{90EA4479-ED31-4CC9-9AB1-859DFA965A8B}"/>
          </ac:spMkLst>
        </pc:spChg>
        <pc:picChg chg="add del mod">
          <ac:chgData name="marina cieri" userId="a6b508d824c68997" providerId="LiveId" clId="{EB4F291C-7CE1-4597-BD50-D0C44BEBFEA1}" dt="2022-04-24T12:46:41.771" v="5799" actId="478"/>
          <ac:picMkLst>
            <pc:docMk/>
            <pc:sldMk cId="4164525769" sldId="270"/>
            <ac:picMk id="7" creationId="{5918295B-B4BC-4004-8DD6-3D7376535C90}"/>
          </ac:picMkLst>
        </pc:picChg>
        <pc:picChg chg="add mod">
          <ac:chgData name="marina cieri" userId="a6b508d824c68997" providerId="LiveId" clId="{EB4F291C-7CE1-4597-BD50-D0C44BEBFEA1}" dt="2022-04-24T12:46:43.496" v="5800" actId="1076"/>
          <ac:picMkLst>
            <pc:docMk/>
            <pc:sldMk cId="4164525769" sldId="270"/>
            <ac:picMk id="9" creationId="{2575E6F2-E8ED-4963-AC40-3476E75477B8}"/>
          </ac:picMkLst>
        </pc:picChg>
      </pc:sldChg>
      <pc:sldChg chg="modSp new mod modTransition">
        <pc:chgData name="marina cieri" userId="a6b508d824c68997" providerId="LiveId" clId="{EB4F291C-7CE1-4597-BD50-D0C44BEBFEA1}" dt="2022-04-24T09:49:16.848" v="4594"/>
        <pc:sldMkLst>
          <pc:docMk/>
          <pc:sldMk cId="4250454888" sldId="271"/>
        </pc:sldMkLst>
        <pc:spChg chg="mod">
          <ac:chgData name="marina cieri" userId="a6b508d824c68997" providerId="LiveId" clId="{EB4F291C-7CE1-4597-BD50-D0C44BEBFEA1}" dt="2022-04-24T09:40:58.821" v="3748" actId="20577"/>
          <ac:spMkLst>
            <pc:docMk/>
            <pc:sldMk cId="4250454888" sldId="271"/>
            <ac:spMk id="2" creationId="{B327A4EE-91A4-47F3-9074-53C2617915FF}"/>
          </ac:spMkLst>
        </pc:spChg>
        <pc:spChg chg="mod">
          <ac:chgData name="marina cieri" userId="a6b508d824c68997" providerId="LiveId" clId="{EB4F291C-7CE1-4597-BD50-D0C44BEBFEA1}" dt="2022-04-24T09:45:22.587" v="4127" actId="20577"/>
          <ac:spMkLst>
            <pc:docMk/>
            <pc:sldMk cId="4250454888" sldId="271"/>
            <ac:spMk id="3" creationId="{8E0F1F2A-6516-42D2-A7ED-408CBB03C206}"/>
          </ac:spMkLst>
        </pc:spChg>
      </pc:sldChg>
      <pc:sldChg chg="new del modTransition">
        <pc:chgData name="marina cieri" userId="a6b508d824c68997" providerId="LiveId" clId="{EB4F291C-7CE1-4597-BD50-D0C44BEBFEA1}" dt="2022-04-24T09:50:34.644" v="4605" actId="2696"/>
        <pc:sldMkLst>
          <pc:docMk/>
          <pc:sldMk cId="1628616341" sldId="272"/>
        </pc:sldMkLst>
      </pc:sldChg>
      <pc:sldChg chg="addSp modSp new mod ord modTransition modAnim">
        <pc:chgData name="marina cieri" userId="a6b508d824c68997" providerId="LiveId" clId="{EB4F291C-7CE1-4597-BD50-D0C44BEBFEA1}" dt="2022-04-24T09:50:31.364" v="4604"/>
        <pc:sldMkLst>
          <pc:docMk/>
          <pc:sldMk cId="3583700837" sldId="273"/>
        </pc:sldMkLst>
        <pc:spChg chg="add mod">
          <ac:chgData name="marina cieri" userId="a6b508d824c68997" providerId="LiveId" clId="{EB4F291C-7CE1-4597-BD50-D0C44BEBFEA1}" dt="2022-04-24T09:50:14.348" v="4602" actId="255"/>
          <ac:spMkLst>
            <pc:docMk/>
            <pc:sldMk cId="3583700837" sldId="273"/>
            <ac:spMk id="2" creationId="{D6362FCC-7609-4EFA-AF2D-0C50F12FE4E0}"/>
          </ac:spMkLst>
        </pc:spChg>
        <pc:spChg chg="add mod">
          <ac:chgData name="marina cieri" userId="a6b508d824c68997" providerId="LiveId" clId="{EB4F291C-7CE1-4597-BD50-D0C44BEBFEA1}" dt="2022-04-24T09:47:15.643" v="4407" actId="20577"/>
          <ac:spMkLst>
            <pc:docMk/>
            <pc:sldMk cId="3583700837" sldId="273"/>
            <ac:spMk id="3" creationId="{E1A5FEC8-4474-4675-A70F-8DC3E6F1EE2E}"/>
          </ac:spMkLst>
        </pc:spChg>
        <pc:spChg chg="add mod">
          <ac:chgData name="marina cieri" userId="a6b508d824c68997" providerId="LiveId" clId="{EB4F291C-7CE1-4597-BD50-D0C44BEBFEA1}" dt="2022-04-24T09:48:14.294" v="4591" actId="20577"/>
          <ac:spMkLst>
            <pc:docMk/>
            <pc:sldMk cId="3583700837" sldId="273"/>
            <ac:spMk id="4" creationId="{B811C288-5BDB-46A8-AFE3-3BD7AF3F41C4}"/>
          </ac:spMkLst>
        </pc:spChg>
      </pc:sldChg>
      <pc:sldChg chg="addSp modSp new mod modAnim">
        <pc:chgData name="marina cieri" userId="a6b508d824c68997" providerId="LiveId" clId="{EB4F291C-7CE1-4597-BD50-D0C44BEBFEA1}" dt="2022-04-24T11:49:50.282" v="4610" actId="1076"/>
        <pc:sldMkLst>
          <pc:docMk/>
          <pc:sldMk cId="2460115694" sldId="274"/>
        </pc:sldMkLst>
        <pc:picChg chg="add mod">
          <ac:chgData name="marina cieri" userId="a6b508d824c68997" providerId="LiveId" clId="{EB4F291C-7CE1-4597-BD50-D0C44BEBFEA1}" dt="2022-04-24T11:49:50.282" v="4610" actId="1076"/>
          <ac:picMkLst>
            <pc:docMk/>
            <pc:sldMk cId="2460115694" sldId="274"/>
            <ac:picMk id="2" creationId="{3C99B82F-CB93-4981-A5A4-61133213685B}"/>
          </ac:picMkLst>
        </pc:picChg>
      </pc:sldChg>
      <pc:sldChg chg="addSp modSp new mod">
        <pc:chgData name="marina cieri" userId="a6b508d824c68997" providerId="LiveId" clId="{EB4F291C-7CE1-4597-BD50-D0C44BEBFEA1}" dt="2022-04-24T12:27:54.484" v="5404" actId="20577"/>
        <pc:sldMkLst>
          <pc:docMk/>
          <pc:sldMk cId="308848033" sldId="275"/>
        </pc:sldMkLst>
        <pc:spChg chg="add mod">
          <ac:chgData name="marina cieri" userId="a6b508d824c68997" providerId="LiveId" clId="{EB4F291C-7CE1-4597-BD50-D0C44BEBFEA1}" dt="2022-04-24T12:10:57.107" v="4876" actId="122"/>
          <ac:spMkLst>
            <pc:docMk/>
            <pc:sldMk cId="308848033" sldId="275"/>
            <ac:spMk id="7" creationId="{EFF7E84C-66C4-4FF7-BACC-DD3E92777300}"/>
          </ac:spMkLst>
        </pc:spChg>
        <pc:spChg chg="add mod">
          <ac:chgData name="marina cieri" userId="a6b508d824c68997" providerId="LiveId" clId="{EB4F291C-7CE1-4597-BD50-D0C44BEBFEA1}" dt="2022-04-24T12:14:00.323" v="4955" actId="1076"/>
          <ac:spMkLst>
            <pc:docMk/>
            <pc:sldMk cId="308848033" sldId="275"/>
            <ac:spMk id="9" creationId="{18865CFC-76D5-4108-918C-941DB46126ED}"/>
          </ac:spMkLst>
        </pc:spChg>
        <pc:graphicFrameChg chg="add mod modGraphic">
          <ac:chgData name="marina cieri" userId="a6b508d824c68997" providerId="LiveId" clId="{EB4F291C-7CE1-4597-BD50-D0C44BEBFEA1}" dt="2022-04-24T12:11:06.118" v="4885" actId="122"/>
          <ac:graphicFrameMkLst>
            <pc:docMk/>
            <pc:sldMk cId="308848033" sldId="275"/>
            <ac:graphicFrameMk id="2" creationId="{682ABA99-123D-4950-863C-C2BABF72A0BD}"/>
          </ac:graphicFrameMkLst>
        </pc:graphicFrameChg>
        <pc:graphicFrameChg chg="add mod modGraphic">
          <ac:chgData name="marina cieri" userId="a6b508d824c68997" providerId="LiveId" clId="{EB4F291C-7CE1-4597-BD50-D0C44BEBFEA1}" dt="2022-04-24T12:27:54.484" v="5404" actId="20577"/>
          <ac:graphicFrameMkLst>
            <pc:docMk/>
            <pc:sldMk cId="308848033" sldId="275"/>
            <ac:graphicFrameMk id="3" creationId="{2276615D-A139-4EC6-851E-E728BED52550}"/>
          </ac:graphicFrameMkLst>
        </pc:graphicFrameChg>
        <pc:picChg chg="add mod">
          <ac:chgData name="marina cieri" userId="a6b508d824c68997" providerId="LiveId" clId="{EB4F291C-7CE1-4597-BD50-D0C44BEBFEA1}" dt="2022-04-24T12:10:45.587" v="4868" actId="1076"/>
          <ac:picMkLst>
            <pc:docMk/>
            <pc:sldMk cId="308848033" sldId="275"/>
            <ac:picMk id="5" creationId="{79FA92AD-0CE7-4784-B5BB-68F5CF0E46E8}"/>
          </ac:picMkLst>
        </pc:picChg>
        <pc:picChg chg="add mod">
          <ac:chgData name="marina cieri" userId="a6b508d824c68997" providerId="LiveId" clId="{EB4F291C-7CE1-4597-BD50-D0C44BEBFEA1}" dt="2022-04-24T12:10:43.959" v="4867" actId="1076"/>
          <ac:picMkLst>
            <pc:docMk/>
            <pc:sldMk cId="308848033" sldId="275"/>
            <ac:picMk id="6" creationId="{1C9D8A56-02EF-4CBB-AFD7-F6BB0E066925}"/>
          </ac:picMkLst>
        </pc:picChg>
      </pc:sldChg>
      <pc:sldChg chg="addSp modSp new mod modAnim">
        <pc:chgData name="marina cieri" userId="a6b508d824c68997" providerId="LiveId" clId="{EB4F291C-7CE1-4597-BD50-D0C44BEBFEA1}" dt="2022-04-24T12:16:50.669" v="4978" actId="1076"/>
        <pc:sldMkLst>
          <pc:docMk/>
          <pc:sldMk cId="1507756497" sldId="276"/>
        </pc:sldMkLst>
        <pc:picChg chg="add mod">
          <ac:chgData name="marina cieri" userId="a6b508d824c68997" providerId="LiveId" clId="{EB4F291C-7CE1-4597-BD50-D0C44BEBFEA1}" dt="2022-04-24T12:16:50.669" v="4978" actId="1076"/>
          <ac:picMkLst>
            <pc:docMk/>
            <pc:sldMk cId="1507756497" sldId="276"/>
            <ac:picMk id="2" creationId="{7B4D6230-CABF-4EE1-975A-409D3BA9A3E8}"/>
          </ac:picMkLst>
        </pc:picChg>
      </pc:sldChg>
      <pc:sldChg chg="modSp new mod">
        <pc:chgData name="marina cieri" userId="a6b508d824c68997" providerId="LiveId" clId="{EB4F291C-7CE1-4597-BD50-D0C44BEBFEA1}" dt="2022-04-24T12:20:39.223" v="5111" actId="20577"/>
        <pc:sldMkLst>
          <pc:docMk/>
          <pc:sldMk cId="3820709297" sldId="277"/>
        </pc:sldMkLst>
        <pc:spChg chg="mod">
          <ac:chgData name="marina cieri" userId="a6b508d824c68997" providerId="LiveId" clId="{EB4F291C-7CE1-4597-BD50-D0C44BEBFEA1}" dt="2022-04-24T12:17:08.383" v="4996" actId="20577"/>
          <ac:spMkLst>
            <pc:docMk/>
            <pc:sldMk cId="3820709297" sldId="277"/>
            <ac:spMk id="2" creationId="{B2CBB17D-4B6D-4B97-B944-33CDE2D06E07}"/>
          </ac:spMkLst>
        </pc:spChg>
        <pc:spChg chg="mod">
          <ac:chgData name="marina cieri" userId="a6b508d824c68997" providerId="LiveId" clId="{EB4F291C-7CE1-4597-BD50-D0C44BEBFEA1}" dt="2022-04-24T12:20:39.223" v="5111" actId="20577"/>
          <ac:spMkLst>
            <pc:docMk/>
            <pc:sldMk cId="3820709297" sldId="277"/>
            <ac:spMk id="3" creationId="{567544D3-B3E5-4FE7-B832-751B266BCA68}"/>
          </ac:spMkLst>
        </pc:spChg>
      </pc:sldChg>
      <pc:sldChg chg="addSp modSp new mod modAnim addCm modCm">
        <pc:chgData name="marina cieri" userId="a6b508d824c68997" providerId="LiveId" clId="{EB4F291C-7CE1-4597-BD50-D0C44BEBFEA1}" dt="2022-04-24T12:37:19.498" v="5786"/>
        <pc:sldMkLst>
          <pc:docMk/>
          <pc:sldMk cId="2572196081" sldId="278"/>
        </pc:sldMkLst>
        <pc:spChg chg="add mod">
          <ac:chgData name="marina cieri" userId="a6b508d824c68997" providerId="LiveId" clId="{EB4F291C-7CE1-4597-BD50-D0C44BEBFEA1}" dt="2022-04-24T12:22:53.367" v="5165" actId="20577"/>
          <ac:spMkLst>
            <pc:docMk/>
            <pc:sldMk cId="2572196081" sldId="278"/>
            <ac:spMk id="2" creationId="{70DDB53C-8934-40CE-8856-99DDA86F0E96}"/>
          </ac:spMkLst>
        </pc:spChg>
        <pc:spChg chg="add mod">
          <ac:chgData name="marina cieri" userId="a6b508d824c68997" providerId="LiveId" clId="{EB4F291C-7CE1-4597-BD50-D0C44BEBFEA1}" dt="2022-04-24T12:33:27.261" v="5722" actId="5793"/>
          <ac:spMkLst>
            <pc:docMk/>
            <pc:sldMk cId="2572196081" sldId="278"/>
            <ac:spMk id="3" creationId="{C066E87D-A946-4052-8893-7B3DDC19E995}"/>
          </ac:spMkLst>
        </pc:spChg>
        <pc:spChg chg="add mod">
          <ac:chgData name="marina cieri" userId="a6b508d824c68997" providerId="LiveId" clId="{EB4F291C-7CE1-4597-BD50-D0C44BEBFEA1}" dt="2022-04-24T12:32:43.980" v="5672" actId="1076"/>
          <ac:spMkLst>
            <pc:docMk/>
            <pc:sldMk cId="2572196081" sldId="278"/>
            <ac:spMk id="4" creationId="{EA6FB673-8009-4655-B57B-946CE7BD6ADF}"/>
          </ac:spMkLst>
        </pc:spChg>
        <pc:spChg chg="add mod">
          <ac:chgData name="marina cieri" userId="a6b508d824c68997" providerId="LiveId" clId="{EB4F291C-7CE1-4597-BD50-D0C44BEBFEA1}" dt="2022-04-24T12:33:17.283" v="5718" actId="20577"/>
          <ac:spMkLst>
            <pc:docMk/>
            <pc:sldMk cId="2572196081" sldId="278"/>
            <ac:spMk id="5" creationId="{1627BDD2-B53D-44CB-A098-21ED34F8AF9D}"/>
          </ac:spMkLst>
        </pc:spChg>
        <pc:spChg chg="add mod">
          <ac:chgData name="marina cieri" userId="a6b508d824c68997" providerId="LiveId" clId="{EB4F291C-7CE1-4597-BD50-D0C44BEBFEA1}" dt="2022-04-24T12:35:46.308" v="5766" actId="207"/>
          <ac:spMkLst>
            <pc:docMk/>
            <pc:sldMk cId="2572196081" sldId="278"/>
            <ac:spMk id="6" creationId="{5CBAB839-E026-4F43-ADE2-02C45CF30004}"/>
          </ac:spMkLst>
        </pc:spChg>
      </pc:sldChg>
      <pc:sldChg chg="addSp delSp modSp new mod">
        <pc:chgData name="marina cieri" userId="a6b508d824c68997" providerId="LiveId" clId="{EB4F291C-7CE1-4597-BD50-D0C44BEBFEA1}" dt="2022-04-24T13:08:23.071" v="6065" actId="14100"/>
        <pc:sldMkLst>
          <pc:docMk/>
          <pc:sldMk cId="1886864004" sldId="279"/>
        </pc:sldMkLst>
        <pc:spChg chg="mod">
          <ac:chgData name="marina cieri" userId="a6b508d824c68997" providerId="LiveId" clId="{EB4F291C-7CE1-4597-BD50-D0C44BEBFEA1}" dt="2022-04-24T13:07:29.716" v="6060" actId="121"/>
          <ac:spMkLst>
            <pc:docMk/>
            <pc:sldMk cId="1886864004" sldId="279"/>
            <ac:spMk id="2" creationId="{1885D809-23E1-4F04-B63B-F77881D268C0}"/>
          </ac:spMkLst>
        </pc:spChg>
        <pc:spChg chg="mod">
          <ac:chgData name="marina cieri" userId="a6b508d824c68997" providerId="LiveId" clId="{EB4F291C-7CE1-4597-BD50-D0C44BEBFEA1}" dt="2022-04-24T13:07:11.067" v="6055" actId="20577"/>
          <ac:spMkLst>
            <pc:docMk/>
            <pc:sldMk cId="1886864004" sldId="279"/>
            <ac:spMk id="3" creationId="{82786696-1AF4-4BBD-8115-2E99D5FB3A7F}"/>
          </ac:spMkLst>
        </pc:spChg>
        <pc:picChg chg="add del mod">
          <ac:chgData name="marina cieri" userId="a6b508d824c68997" providerId="LiveId" clId="{EB4F291C-7CE1-4597-BD50-D0C44BEBFEA1}" dt="2022-04-24T13:08:20" v="6063" actId="478"/>
          <ac:picMkLst>
            <pc:docMk/>
            <pc:sldMk cId="1886864004" sldId="279"/>
            <ac:picMk id="4" creationId="{20B395F9-6E7E-4FA8-BCAF-00F81E7E8FDD}"/>
          </ac:picMkLst>
        </pc:picChg>
        <pc:picChg chg="add mod">
          <ac:chgData name="marina cieri" userId="a6b508d824c68997" providerId="LiveId" clId="{EB4F291C-7CE1-4597-BD50-D0C44BEBFEA1}" dt="2022-04-24T13:08:23.071" v="6065" actId="14100"/>
          <ac:picMkLst>
            <pc:docMk/>
            <pc:sldMk cId="1886864004" sldId="279"/>
            <ac:picMk id="5" creationId="{7D15301C-5337-4A9A-969B-5050597C9ABB}"/>
          </ac:picMkLst>
        </pc:picChg>
      </pc:sldChg>
      <pc:sldChg chg="modSp new mod">
        <pc:chgData name="marina cieri" userId="a6b508d824c68997" providerId="LiveId" clId="{EB4F291C-7CE1-4597-BD50-D0C44BEBFEA1}" dt="2022-04-24T13:13:40.899" v="6270" actId="5793"/>
        <pc:sldMkLst>
          <pc:docMk/>
          <pc:sldMk cId="3284204336" sldId="280"/>
        </pc:sldMkLst>
        <pc:spChg chg="mod">
          <ac:chgData name="marina cieri" userId="a6b508d824c68997" providerId="LiveId" clId="{EB4F291C-7CE1-4597-BD50-D0C44BEBFEA1}" dt="2022-04-24T13:12:34.952" v="6072" actId="20577"/>
          <ac:spMkLst>
            <pc:docMk/>
            <pc:sldMk cId="3284204336" sldId="280"/>
            <ac:spMk id="2" creationId="{A05C8FC5-0E96-4AA1-9FF2-D2ED3AA02BA1}"/>
          </ac:spMkLst>
        </pc:spChg>
        <pc:spChg chg="mod">
          <ac:chgData name="marina cieri" userId="a6b508d824c68997" providerId="LiveId" clId="{EB4F291C-7CE1-4597-BD50-D0C44BEBFEA1}" dt="2022-04-24T13:13:40.899" v="6270" actId="5793"/>
          <ac:spMkLst>
            <pc:docMk/>
            <pc:sldMk cId="3284204336" sldId="280"/>
            <ac:spMk id="3" creationId="{746FC487-44D4-4048-90EE-11DE44CCFD18}"/>
          </ac:spMkLst>
        </pc:spChg>
      </pc:sldChg>
      <pc:sldChg chg="addSp modSp new mod">
        <pc:chgData name="marina cieri" userId="a6b508d824c68997" providerId="LiveId" clId="{EB4F291C-7CE1-4597-BD50-D0C44BEBFEA1}" dt="2022-04-24T16:44:53.086" v="6966" actId="20577"/>
        <pc:sldMkLst>
          <pc:docMk/>
          <pc:sldMk cId="2572190976" sldId="281"/>
        </pc:sldMkLst>
        <pc:spChg chg="mod">
          <ac:chgData name="marina cieri" userId="a6b508d824c68997" providerId="LiveId" clId="{EB4F291C-7CE1-4597-BD50-D0C44BEBFEA1}" dt="2022-04-24T13:17:26.746" v="6282" actId="20577"/>
          <ac:spMkLst>
            <pc:docMk/>
            <pc:sldMk cId="2572190976" sldId="281"/>
            <ac:spMk id="2" creationId="{B290BBE3-FBCD-47AB-AC89-96EDABADD12D}"/>
          </ac:spMkLst>
        </pc:spChg>
        <pc:spChg chg="mod">
          <ac:chgData name="marina cieri" userId="a6b508d824c68997" providerId="LiveId" clId="{EB4F291C-7CE1-4597-BD50-D0C44BEBFEA1}" dt="2022-04-24T16:44:53.086" v="6966" actId="20577"/>
          <ac:spMkLst>
            <pc:docMk/>
            <pc:sldMk cId="2572190976" sldId="281"/>
            <ac:spMk id="3" creationId="{93C574C4-C4D6-4669-A340-8A1403DF0D18}"/>
          </ac:spMkLst>
        </pc:spChg>
        <pc:picChg chg="add mod">
          <ac:chgData name="marina cieri" userId="a6b508d824c68997" providerId="LiveId" clId="{EB4F291C-7CE1-4597-BD50-D0C44BEBFEA1}" dt="2022-04-24T16:39:18.615" v="6716" actId="1076"/>
          <ac:picMkLst>
            <pc:docMk/>
            <pc:sldMk cId="2572190976" sldId="281"/>
            <ac:picMk id="4" creationId="{CF6C2855-5700-4317-A925-3265113C4C07}"/>
          </ac:picMkLst>
        </pc:picChg>
      </pc:sldChg>
      <pc:sldChg chg="addSp modSp new mod ord modAnim">
        <pc:chgData name="marina cieri" userId="a6b508d824c68997" providerId="LiveId" clId="{EB4F291C-7CE1-4597-BD50-D0C44BEBFEA1}" dt="2022-04-24T16:45:00.928" v="6968"/>
        <pc:sldMkLst>
          <pc:docMk/>
          <pc:sldMk cId="3677783499" sldId="282"/>
        </pc:sldMkLst>
        <pc:picChg chg="add mod">
          <ac:chgData name="marina cieri" userId="a6b508d824c68997" providerId="LiveId" clId="{EB4F291C-7CE1-4597-BD50-D0C44BEBFEA1}" dt="2022-04-24T13:19:20.723" v="6292" actId="1440"/>
          <ac:picMkLst>
            <pc:docMk/>
            <pc:sldMk cId="3677783499" sldId="282"/>
            <ac:picMk id="2" creationId="{2A6FA7AB-2AE5-408E-914A-5BFEB959A230}"/>
          </ac:picMkLst>
        </pc:picChg>
      </pc:sldChg>
      <pc:sldChg chg="addSp modSp new mod">
        <pc:chgData name="marina cieri" userId="a6b508d824c68997" providerId="LiveId" clId="{EB4F291C-7CE1-4597-BD50-D0C44BEBFEA1}" dt="2022-04-24T13:29:46.111" v="6338" actId="1076"/>
        <pc:sldMkLst>
          <pc:docMk/>
          <pc:sldMk cId="1773395187" sldId="283"/>
        </pc:sldMkLst>
        <pc:spChg chg="add mod">
          <ac:chgData name="marina cieri" userId="a6b508d824c68997" providerId="LiveId" clId="{EB4F291C-7CE1-4597-BD50-D0C44BEBFEA1}" dt="2022-04-24T13:27:07.708" v="6330" actId="20577"/>
          <ac:spMkLst>
            <pc:docMk/>
            <pc:sldMk cId="1773395187" sldId="283"/>
            <ac:spMk id="2" creationId="{6767B840-5B59-44DC-BFA1-ABF595435BC3}"/>
          </ac:spMkLst>
        </pc:spChg>
        <pc:picChg chg="add mod">
          <ac:chgData name="marina cieri" userId="a6b508d824c68997" providerId="LiveId" clId="{EB4F291C-7CE1-4597-BD50-D0C44BEBFEA1}" dt="2022-04-24T13:27:32.949" v="6332" actId="1076"/>
          <ac:picMkLst>
            <pc:docMk/>
            <pc:sldMk cId="1773395187" sldId="283"/>
            <ac:picMk id="3" creationId="{608F3630-D3C6-4865-8115-396E0581DAC5}"/>
          </ac:picMkLst>
        </pc:picChg>
        <pc:picChg chg="add mod">
          <ac:chgData name="marina cieri" userId="a6b508d824c68997" providerId="LiveId" clId="{EB4F291C-7CE1-4597-BD50-D0C44BEBFEA1}" dt="2022-04-24T13:28:18.587" v="6334" actId="1076"/>
          <ac:picMkLst>
            <pc:docMk/>
            <pc:sldMk cId="1773395187" sldId="283"/>
            <ac:picMk id="4" creationId="{18EFC775-FDBB-49CE-94CC-6806CAB4B57A}"/>
          </ac:picMkLst>
        </pc:picChg>
        <pc:picChg chg="add mod">
          <ac:chgData name="marina cieri" userId="a6b508d824c68997" providerId="LiveId" clId="{EB4F291C-7CE1-4597-BD50-D0C44BEBFEA1}" dt="2022-04-24T13:28:38.125" v="6336" actId="1076"/>
          <ac:picMkLst>
            <pc:docMk/>
            <pc:sldMk cId="1773395187" sldId="283"/>
            <ac:picMk id="5" creationId="{2D0760CD-CEC4-4598-9804-B4C267F56200}"/>
          </ac:picMkLst>
        </pc:picChg>
        <pc:picChg chg="add mod">
          <ac:chgData name="marina cieri" userId="a6b508d824c68997" providerId="LiveId" clId="{EB4F291C-7CE1-4597-BD50-D0C44BEBFEA1}" dt="2022-04-24T13:29:46.111" v="6338" actId="1076"/>
          <ac:picMkLst>
            <pc:docMk/>
            <pc:sldMk cId="1773395187" sldId="283"/>
            <ac:picMk id="6" creationId="{16083CFE-4A44-4347-9981-B4FEF27E5E3A}"/>
          </ac:picMkLst>
        </pc:picChg>
      </pc:sldChg>
      <pc:sldChg chg="modSp new mod addCm modCm">
        <pc:chgData name="marina cieri" userId="a6b508d824c68997" providerId="LiveId" clId="{EB4F291C-7CE1-4597-BD50-D0C44BEBFEA1}" dt="2022-04-24T16:53:02.247" v="7558"/>
        <pc:sldMkLst>
          <pc:docMk/>
          <pc:sldMk cId="3568807146" sldId="284"/>
        </pc:sldMkLst>
        <pc:spChg chg="mod">
          <ac:chgData name="marina cieri" userId="a6b508d824c68997" providerId="LiveId" clId="{EB4F291C-7CE1-4597-BD50-D0C44BEBFEA1}" dt="2022-04-24T16:41:02.212" v="6724" actId="20577"/>
          <ac:spMkLst>
            <pc:docMk/>
            <pc:sldMk cId="3568807146" sldId="284"/>
            <ac:spMk id="2" creationId="{E103AE63-650D-4CF4-9D89-1B4EDBA44339}"/>
          </ac:spMkLst>
        </pc:spChg>
        <pc:spChg chg="mod">
          <ac:chgData name="marina cieri" userId="a6b508d824c68997" providerId="LiveId" clId="{EB4F291C-7CE1-4597-BD50-D0C44BEBFEA1}" dt="2022-04-24T16:41:50.127" v="6833" actId="20577"/>
          <ac:spMkLst>
            <pc:docMk/>
            <pc:sldMk cId="3568807146" sldId="284"/>
            <ac:spMk id="3" creationId="{E7DC023E-889C-4694-AEBA-3F4B0337CF14}"/>
          </ac:spMkLst>
        </pc:spChg>
      </pc:sldChg>
      <pc:sldChg chg="addSp delSp modSp new mod">
        <pc:chgData name="marina cieri" userId="a6b508d824c68997" providerId="LiveId" clId="{EB4F291C-7CE1-4597-BD50-D0C44BEBFEA1}" dt="2022-04-26T10:00:01.361" v="10907" actId="20577"/>
        <pc:sldMkLst>
          <pc:docMk/>
          <pc:sldMk cId="3302997807" sldId="285"/>
        </pc:sldMkLst>
        <pc:spChg chg="mod">
          <ac:chgData name="marina cieri" userId="a6b508d824c68997" providerId="LiveId" clId="{EB4F291C-7CE1-4597-BD50-D0C44BEBFEA1}" dt="2022-04-24T16:43:35.302" v="6915" actId="20577"/>
          <ac:spMkLst>
            <pc:docMk/>
            <pc:sldMk cId="3302997807" sldId="285"/>
            <ac:spMk id="2" creationId="{2BD7D724-9959-4E7D-837F-3B8D97012E26}"/>
          </ac:spMkLst>
        </pc:spChg>
        <pc:spChg chg="del mod">
          <ac:chgData name="marina cieri" userId="a6b508d824c68997" providerId="LiveId" clId="{EB4F291C-7CE1-4597-BD50-D0C44BEBFEA1}" dt="2022-04-24T16:45:39.099" v="6977" actId="21"/>
          <ac:spMkLst>
            <pc:docMk/>
            <pc:sldMk cId="3302997807" sldId="285"/>
            <ac:spMk id="3" creationId="{ED2EEF95-CAE2-4F12-B1CB-0A0E5A48ED5B}"/>
          </ac:spMkLst>
        </pc:spChg>
        <pc:spChg chg="add del mod">
          <ac:chgData name="marina cieri" userId="a6b508d824c68997" providerId="LiveId" clId="{EB4F291C-7CE1-4597-BD50-D0C44BEBFEA1}" dt="2022-04-24T16:45:42.669" v="6978" actId="21"/>
          <ac:spMkLst>
            <pc:docMk/>
            <pc:sldMk cId="3302997807" sldId="285"/>
            <ac:spMk id="5" creationId="{DDBD32B1-C14A-4DEF-A420-DC413CECEF57}"/>
          </ac:spMkLst>
        </pc:spChg>
        <pc:spChg chg="add mod">
          <ac:chgData name="marina cieri" userId="a6b508d824c68997" providerId="LiveId" clId="{EB4F291C-7CE1-4597-BD50-D0C44BEBFEA1}" dt="2022-04-26T10:00:01.361" v="10907" actId="20577"/>
          <ac:spMkLst>
            <pc:docMk/>
            <pc:sldMk cId="3302997807" sldId="285"/>
            <ac:spMk id="6" creationId="{C18C7584-ADFB-45F8-B6FE-860D36EEA2A1}"/>
          </ac:spMkLst>
        </pc:spChg>
        <pc:spChg chg="add mod">
          <ac:chgData name="marina cieri" userId="a6b508d824c68997" providerId="LiveId" clId="{EB4F291C-7CE1-4597-BD50-D0C44BEBFEA1}" dt="2022-04-24T16:48:56.562" v="7356" actId="20577"/>
          <ac:spMkLst>
            <pc:docMk/>
            <pc:sldMk cId="3302997807" sldId="285"/>
            <ac:spMk id="7" creationId="{3665A001-37BC-4525-AA75-3F37D2D79B84}"/>
          </ac:spMkLst>
        </pc:spChg>
      </pc:sldChg>
      <pc:sldChg chg="modSp new mod">
        <pc:chgData name="marina cieri" userId="a6b508d824c68997" providerId="LiveId" clId="{EB4F291C-7CE1-4597-BD50-D0C44BEBFEA1}" dt="2022-04-26T10:00:10.730" v="10908" actId="114"/>
        <pc:sldMkLst>
          <pc:docMk/>
          <pc:sldMk cId="3254534631" sldId="286"/>
        </pc:sldMkLst>
        <pc:spChg chg="mod">
          <ac:chgData name="marina cieri" userId="a6b508d824c68997" providerId="LiveId" clId="{EB4F291C-7CE1-4597-BD50-D0C44BEBFEA1}" dt="2022-04-24T16:49:11.644" v="7378" actId="20577"/>
          <ac:spMkLst>
            <pc:docMk/>
            <pc:sldMk cId="3254534631" sldId="286"/>
            <ac:spMk id="2" creationId="{D0B91ECA-515F-45C2-9EDB-084043E3194E}"/>
          </ac:spMkLst>
        </pc:spChg>
        <pc:spChg chg="mod">
          <ac:chgData name="marina cieri" userId="a6b508d824c68997" providerId="LiveId" clId="{EB4F291C-7CE1-4597-BD50-D0C44BEBFEA1}" dt="2022-04-26T10:00:10.730" v="10908" actId="114"/>
          <ac:spMkLst>
            <pc:docMk/>
            <pc:sldMk cId="3254534631" sldId="286"/>
            <ac:spMk id="3" creationId="{4137A4CB-C752-4A6D-ACD9-A15BA2F46D3E}"/>
          </ac:spMkLst>
        </pc:spChg>
      </pc:sldChg>
      <pc:sldChg chg="addSp modSp new mod">
        <pc:chgData name="marina cieri" userId="a6b508d824c68997" providerId="LiveId" clId="{EB4F291C-7CE1-4597-BD50-D0C44BEBFEA1}" dt="2022-04-24T17:11:11.703" v="8232" actId="1076"/>
        <pc:sldMkLst>
          <pc:docMk/>
          <pc:sldMk cId="1152366998" sldId="287"/>
        </pc:sldMkLst>
        <pc:spChg chg="mod">
          <ac:chgData name="marina cieri" userId="a6b508d824c68997" providerId="LiveId" clId="{EB4F291C-7CE1-4597-BD50-D0C44BEBFEA1}" dt="2022-04-24T16:51:59.714" v="7555" actId="20577"/>
          <ac:spMkLst>
            <pc:docMk/>
            <pc:sldMk cId="1152366998" sldId="287"/>
            <ac:spMk id="2" creationId="{F55E22D4-129F-4091-BEAD-4A25DD1328F9}"/>
          </ac:spMkLst>
        </pc:spChg>
        <pc:spChg chg="mod">
          <ac:chgData name="marina cieri" userId="a6b508d824c68997" providerId="LiveId" clId="{EB4F291C-7CE1-4597-BD50-D0C44BEBFEA1}" dt="2022-04-24T17:10:21.247" v="8228" actId="1076"/>
          <ac:spMkLst>
            <pc:docMk/>
            <pc:sldMk cId="1152366998" sldId="287"/>
            <ac:spMk id="3" creationId="{50DE461A-D1DF-45D7-A4DC-C2C3DEB55694}"/>
          </ac:spMkLst>
        </pc:spChg>
        <pc:spChg chg="add mod">
          <ac:chgData name="marina cieri" userId="a6b508d824c68997" providerId="LiveId" clId="{EB4F291C-7CE1-4597-BD50-D0C44BEBFEA1}" dt="2022-04-24T17:10:26.924" v="8229" actId="1076"/>
          <ac:spMkLst>
            <pc:docMk/>
            <pc:sldMk cId="1152366998" sldId="287"/>
            <ac:spMk id="5" creationId="{B3D48A4A-5072-4A44-BD1F-0EA1436E4D81}"/>
          </ac:spMkLst>
        </pc:spChg>
        <pc:spChg chg="add mod">
          <ac:chgData name="marina cieri" userId="a6b508d824c68997" providerId="LiveId" clId="{EB4F291C-7CE1-4597-BD50-D0C44BEBFEA1}" dt="2022-04-24T17:11:11.703" v="8232" actId="1076"/>
          <ac:spMkLst>
            <pc:docMk/>
            <pc:sldMk cId="1152366998" sldId="287"/>
            <ac:spMk id="6" creationId="{C1864FDC-1242-43E3-A5E0-477D1292C256}"/>
          </ac:spMkLst>
        </pc:spChg>
        <pc:picChg chg="add mod">
          <ac:chgData name="marina cieri" userId="a6b508d824c68997" providerId="LiveId" clId="{EB4F291C-7CE1-4597-BD50-D0C44BEBFEA1}" dt="2022-04-24T16:51:44.987" v="7554" actId="1076"/>
          <ac:picMkLst>
            <pc:docMk/>
            <pc:sldMk cId="1152366998" sldId="287"/>
            <ac:picMk id="4" creationId="{FE6640C3-091F-4F32-9BBB-352B167A4EC3}"/>
          </ac:picMkLst>
        </pc:picChg>
      </pc:sldChg>
      <pc:sldChg chg="addSp modSp new mod">
        <pc:chgData name="marina cieri" userId="a6b508d824c68997" providerId="LiveId" clId="{EB4F291C-7CE1-4597-BD50-D0C44BEBFEA1}" dt="2022-04-24T17:24:25.515" v="8409" actId="1076"/>
        <pc:sldMkLst>
          <pc:docMk/>
          <pc:sldMk cId="534891279" sldId="288"/>
        </pc:sldMkLst>
        <pc:spChg chg="mod">
          <ac:chgData name="marina cieri" userId="a6b508d824c68997" providerId="LiveId" clId="{EB4F291C-7CE1-4597-BD50-D0C44BEBFEA1}" dt="2022-04-24T17:15:18.953" v="8290" actId="20577"/>
          <ac:spMkLst>
            <pc:docMk/>
            <pc:sldMk cId="534891279" sldId="288"/>
            <ac:spMk id="2" creationId="{A870483E-DF3B-47DD-836A-701D07B6A30D}"/>
          </ac:spMkLst>
        </pc:spChg>
        <pc:spChg chg="mod">
          <ac:chgData name="marina cieri" userId="a6b508d824c68997" providerId="LiveId" clId="{EB4F291C-7CE1-4597-BD50-D0C44BEBFEA1}" dt="2022-04-24T17:24:22.148" v="8408" actId="1076"/>
          <ac:spMkLst>
            <pc:docMk/>
            <pc:sldMk cId="534891279" sldId="288"/>
            <ac:spMk id="3" creationId="{5674FD62-C071-4BDE-B8BD-BC8A3A743D31}"/>
          </ac:spMkLst>
        </pc:spChg>
        <pc:spChg chg="add mod">
          <ac:chgData name="marina cieri" userId="a6b508d824c68997" providerId="LiveId" clId="{EB4F291C-7CE1-4597-BD50-D0C44BEBFEA1}" dt="2022-04-24T17:24:25.515" v="8409" actId="1076"/>
          <ac:spMkLst>
            <pc:docMk/>
            <pc:sldMk cId="534891279" sldId="288"/>
            <ac:spMk id="4" creationId="{26A06BEE-5664-49FE-9889-E98D3E207ECB}"/>
          </ac:spMkLst>
        </pc:spChg>
      </pc:sldChg>
      <pc:sldChg chg="delSp modSp new mod">
        <pc:chgData name="marina cieri" userId="a6b508d824c68997" providerId="LiveId" clId="{EB4F291C-7CE1-4597-BD50-D0C44BEBFEA1}" dt="2022-04-24T17:16:42.382" v="8340" actId="122"/>
        <pc:sldMkLst>
          <pc:docMk/>
          <pc:sldMk cId="1421807721" sldId="289"/>
        </pc:sldMkLst>
        <pc:spChg chg="mod">
          <ac:chgData name="marina cieri" userId="a6b508d824c68997" providerId="LiveId" clId="{EB4F291C-7CE1-4597-BD50-D0C44BEBFEA1}" dt="2022-04-24T17:16:42.382" v="8340" actId="122"/>
          <ac:spMkLst>
            <pc:docMk/>
            <pc:sldMk cId="1421807721" sldId="289"/>
            <ac:spMk id="2" creationId="{7FC7A320-807F-42F5-BC62-420795FD53C3}"/>
          </ac:spMkLst>
        </pc:spChg>
        <pc:spChg chg="del">
          <ac:chgData name="marina cieri" userId="a6b508d824c68997" providerId="LiveId" clId="{EB4F291C-7CE1-4597-BD50-D0C44BEBFEA1}" dt="2022-04-24T17:15:55.773" v="8320" actId="21"/>
          <ac:spMkLst>
            <pc:docMk/>
            <pc:sldMk cId="1421807721" sldId="289"/>
            <ac:spMk id="3" creationId="{F535990B-7778-409A-B4B3-5849857445F1}"/>
          </ac:spMkLst>
        </pc:spChg>
      </pc:sldChg>
      <pc:sldChg chg="new del">
        <pc:chgData name="marina cieri" userId="a6b508d824c68997" providerId="LiveId" clId="{EB4F291C-7CE1-4597-BD50-D0C44BEBFEA1}" dt="2022-04-24T17:15:34.665" v="8293" actId="2696"/>
        <pc:sldMkLst>
          <pc:docMk/>
          <pc:sldMk cId="625389769" sldId="290"/>
        </pc:sldMkLst>
      </pc:sldChg>
      <pc:sldChg chg="addSp modSp new mod">
        <pc:chgData name="marina cieri" userId="a6b508d824c68997" providerId="LiveId" clId="{EB4F291C-7CE1-4597-BD50-D0C44BEBFEA1}" dt="2022-04-24T17:31:37.990" v="8732" actId="1076"/>
        <pc:sldMkLst>
          <pc:docMk/>
          <pc:sldMk cId="1044469770" sldId="290"/>
        </pc:sldMkLst>
        <pc:graphicFrameChg chg="add mod modGraphic">
          <ac:chgData name="marina cieri" userId="a6b508d824c68997" providerId="LiveId" clId="{EB4F291C-7CE1-4597-BD50-D0C44BEBFEA1}" dt="2022-04-24T17:31:37.990" v="8732" actId="1076"/>
          <ac:graphicFrameMkLst>
            <pc:docMk/>
            <pc:sldMk cId="1044469770" sldId="290"/>
            <ac:graphicFrameMk id="2" creationId="{C2EACE33-4D5A-4BD4-AB26-4BBFB59F11A5}"/>
          </ac:graphicFrameMkLst>
        </pc:graphicFrameChg>
      </pc:sldChg>
      <pc:sldChg chg="addSp modSp new mod modAnim">
        <pc:chgData name="marina cieri" userId="a6b508d824c68997" providerId="LiveId" clId="{EB4F291C-7CE1-4597-BD50-D0C44BEBFEA1}" dt="2022-04-24T17:41:00.598" v="9088" actId="1076"/>
        <pc:sldMkLst>
          <pc:docMk/>
          <pc:sldMk cId="1165641800" sldId="291"/>
        </pc:sldMkLst>
        <pc:spChg chg="mod">
          <ac:chgData name="marina cieri" userId="a6b508d824c68997" providerId="LiveId" clId="{EB4F291C-7CE1-4597-BD50-D0C44BEBFEA1}" dt="2022-04-24T17:35:13.748" v="8742" actId="20577"/>
          <ac:spMkLst>
            <pc:docMk/>
            <pc:sldMk cId="1165641800" sldId="291"/>
            <ac:spMk id="2" creationId="{26C793D5-C1E3-4B0B-88AA-D38E7981F493}"/>
          </ac:spMkLst>
        </pc:spChg>
        <pc:spChg chg="mod">
          <ac:chgData name="marina cieri" userId="a6b508d824c68997" providerId="LiveId" clId="{EB4F291C-7CE1-4597-BD50-D0C44BEBFEA1}" dt="2022-04-24T17:38:43.182" v="9079" actId="20577"/>
          <ac:spMkLst>
            <pc:docMk/>
            <pc:sldMk cId="1165641800" sldId="291"/>
            <ac:spMk id="3" creationId="{46B7D1FB-54AC-4CCE-A080-606C31A61DAE}"/>
          </ac:spMkLst>
        </pc:spChg>
        <pc:spChg chg="add mod">
          <ac:chgData name="marina cieri" userId="a6b508d824c68997" providerId="LiveId" clId="{EB4F291C-7CE1-4597-BD50-D0C44BEBFEA1}" dt="2022-04-24T17:38:36.179" v="9077" actId="207"/>
          <ac:spMkLst>
            <pc:docMk/>
            <pc:sldMk cId="1165641800" sldId="291"/>
            <ac:spMk id="4" creationId="{61409BB8-F175-44F7-B6BF-F34FBF353D24}"/>
          </ac:spMkLst>
        </pc:spChg>
        <pc:picChg chg="add mod">
          <ac:chgData name="marina cieri" userId="a6b508d824c68997" providerId="LiveId" clId="{EB4F291C-7CE1-4597-BD50-D0C44BEBFEA1}" dt="2022-04-24T17:41:00.598" v="9088" actId="1076"/>
          <ac:picMkLst>
            <pc:docMk/>
            <pc:sldMk cId="1165641800" sldId="291"/>
            <ac:picMk id="5" creationId="{4160EC60-E684-4251-8C7B-34E24160D6CB}"/>
          </ac:picMkLst>
        </pc:picChg>
      </pc:sldChg>
      <pc:sldChg chg="addSp delSp modSp new del mod">
        <pc:chgData name="marina cieri" userId="a6b508d824c68997" providerId="LiveId" clId="{EB4F291C-7CE1-4597-BD50-D0C44BEBFEA1}" dt="2022-04-24T17:51:34.692" v="9504" actId="2696"/>
        <pc:sldMkLst>
          <pc:docMk/>
          <pc:sldMk cId="3033640521" sldId="292"/>
        </pc:sldMkLst>
        <pc:spChg chg="add del mod">
          <ac:chgData name="marina cieri" userId="a6b508d824c68997" providerId="LiveId" clId="{EB4F291C-7CE1-4597-BD50-D0C44BEBFEA1}" dt="2022-04-24T17:41:51.030" v="9101" actId="767"/>
          <ac:spMkLst>
            <pc:docMk/>
            <pc:sldMk cId="3033640521" sldId="292"/>
            <ac:spMk id="2" creationId="{2FE22BF0-C5FB-4858-8CD5-26AA19045F84}"/>
          </ac:spMkLst>
        </pc:spChg>
      </pc:sldChg>
      <pc:sldChg chg="new del">
        <pc:chgData name="marina cieri" userId="a6b508d824c68997" providerId="LiveId" clId="{EB4F291C-7CE1-4597-BD50-D0C44BEBFEA1}" dt="2022-04-24T17:41:15.117" v="9090" actId="680"/>
        <pc:sldMkLst>
          <pc:docMk/>
          <pc:sldMk cId="4109637201" sldId="292"/>
        </pc:sldMkLst>
      </pc:sldChg>
      <pc:sldChg chg="modSp new mod">
        <pc:chgData name="marina cieri" userId="a6b508d824c68997" providerId="LiveId" clId="{EB4F291C-7CE1-4597-BD50-D0C44BEBFEA1}" dt="2022-04-24T17:44:07.197" v="9204" actId="1076"/>
        <pc:sldMkLst>
          <pc:docMk/>
          <pc:sldMk cId="207601237" sldId="293"/>
        </pc:sldMkLst>
        <pc:spChg chg="mod">
          <ac:chgData name="marina cieri" userId="a6b508d824c68997" providerId="LiveId" clId="{EB4F291C-7CE1-4597-BD50-D0C44BEBFEA1}" dt="2022-04-24T17:41:59.981" v="9119" actId="20577"/>
          <ac:spMkLst>
            <pc:docMk/>
            <pc:sldMk cId="207601237" sldId="293"/>
            <ac:spMk id="2" creationId="{0368DDD3-325B-4D58-AAB7-47009C55B85D}"/>
          </ac:spMkLst>
        </pc:spChg>
        <pc:spChg chg="mod">
          <ac:chgData name="marina cieri" userId="a6b508d824c68997" providerId="LiveId" clId="{EB4F291C-7CE1-4597-BD50-D0C44BEBFEA1}" dt="2022-04-24T17:44:07.197" v="9204" actId="1076"/>
          <ac:spMkLst>
            <pc:docMk/>
            <pc:sldMk cId="207601237" sldId="293"/>
            <ac:spMk id="3" creationId="{B2DD5E3C-35D4-46F2-B4C6-633B6287091A}"/>
          </ac:spMkLst>
        </pc:spChg>
      </pc:sldChg>
      <pc:sldChg chg="addSp delSp modSp new mod">
        <pc:chgData name="marina cieri" userId="a6b508d824c68997" providerId="LiveId" clId="{EB4F291C-7CE1-4597-BD50-D0C44BEBFEA1}" dt="2022-04-24T19:29:25.624" v="10229" actId="478"/>
        <pc:sldMkLst>
          <pc:docMk/>
          <pc:sldMk cId="2060757234" sldId="294"/>
        </pc:sldMkLst>
        <pc:spChg chg="mod">
          <ac:chgData name="marina cieri" userId="a6b508d824c68997" providerId="LiveId" clId="{EB4F291C-7CE1-4597-BD50-D0C44BEBFEA1}" dt="2022-04-24T17:44:27.564" v="9242" actId="20577"/>
          <ac:spMkLst>
            <pc:docMk/>
            <pc:sldMk cId="2060757234" sldId="294"/>
            <ac:spMk id="2" creationId="{088CDA50-9CB5-44BA-B060-23266E67FBCF}"/>
          </ac:spMkLst>
        </pc:spChg>
        <pc:spChg chg="mod">
          <ac:chgData name="marina cieri" userId="a6b508d824c68997" providerId="LiveId" clId="{EB4F291C-7CE1-4597-BD50-D0C44BEBFEA1}" dt="2022-04-24T17:46:51.583" v="9356" actId="14100"/>
          <ac:spMkLst>
            <pc:docMk/>
            <pc:sldMk cId="2060757234" sldId="294"/>
            <ac:spMk id="3" creationId="{D26B439F-EDB9-42A2-A51E-DEE85B948ACA}"/>
          </ac:spMkLst>
        </pc:spChg>
        <pc:spChg chg="add mod">
          <ac:chgData name="marina cieri" userId="a6b508d824c68997" providerId="LiveId" clId="{EB4F291C-7CE1-4597-BD50-D0C44BEBFEA1}" dt="2022-04-24T17:48:11.999" v="9444" actId="255"/>
          <ac:spMkLst>
            <pc:docMk/>
            <pc:sldMk cId="2060757234" sldId="294"/>
            <ac:spMk id="4" creationId="{52DE888E-EA09-4D83-952D-E0A3C9177980}"/>
          </ac:spMkLst>
        </pc:spChg>
        <pc:picChg chg="add del">
          <ac:chgData name="marina cieri" userId="a6b508d824c68997" providerId="LiveId" clId="{EB4F291C-7CE1-4597-BD50-D0C44BEBFEA1}" dt="2022-04-24T19:29:25.624" v="10229" actId="478"/>
          <ac:picMkLst>
            <pc:docMk/>
            <pc:sldMk cId="2060757234" sldId="294"/>
            <ac:picMk id="6" creationId="{D4DC84AA-C067-4310-B6C5-5D473112DBCF}"/>
          </ac:picMkLst>
        </pc:picChg>
      </pc:sldChg>
      <pc:sldChg chg="addSp modSp new mod">
        <pc:chgData name="marina cieri" userId="a6b508d824c68997" providerId="LiveId" clId="{EB4F291C-7CE1-4597-BD50-D0C44BEBFEA1}" dt="2022-04-24T19:28:49.763" v="10227" actId="1076"/>
        <pc:sldMkLst>
          <pc:docMk/>
          <pc:sldMk cId="2897898662" sldId="295"/>
        </pc:sldMkLst>
        <pc:spChg chg="mod">
          <ac:chgData name="marina cieri" userId="a6b508d824c68997" providerId="LiveId" clId="{EB4F291C-7CE1-4597-BD50-D0C44BEBFEA1}" dt="2022-04-24T17:50:03.875" v="9460" actId="20577"/>
          <ac:spMkLst>
            <pc:docMk/>
            <pc:sldMk cId="2897898662" sldId="295"/>
            <ac:spMk id="2" creationId="{E0B93A96-9337-4683-8080-EF616593172D}"/>
          </ac:spMkLst>
        </pc:spChg>
        <pc:spChg chg="mod">
          <ac:chgData name="marina cieri" userId="a6b508d824c68997" providerId="LiveId" clId="{EB4F291C-7CE1-4597-BD50-D0C44BEBFEA1}" dt="2022-04-24T19:28:08.003" v="10224" actId="27636"/>
          <ac:spMkLst>
            <pc:docMk/>
            <pc:sldMk cId="2897898662" sldId="295"/>
            <ac:spMk id="3" creationId="{FD372180-04AC-4133-8543-ABEA1B37BB05}"/>
          </ac:spMkLst>
        </pc:spChg>
        <pc:spChg chg="add mod">
          <ac:chgData name="marina cieri" userId="a6b508d824c68997" providerId="LiveId" clId="{EB4F291C-7CE1-4597-BD50-D0C44BEBFEA1}" dt="2022-04-24T19:28:19.126" v="10225" actId="255"/>
          <ac:spMkLst>
            <pc:docMk/>
            <pc:sldMk cId="2897898662" sldId="295"/>
            <ac:spMk id="4" creationId="{B306EA0B-9212-4F5F-B578-492B1482FF6E}"/>
          </ac:spMkLst>
        </pc:spChg>
        <pc:picChg chg="add mod">
          <ac:chgData name="marina cieri" userId="a6b508d824c68997" providerId="LiveId" clId="{EB4F291C-7CE1-4597-BD50-D0C44BEBFEA1}" dt="2022-04-24T19:28:49.763" v="10227" actId="1076"/>
          <ac:picMkLst>
            <pc:docMk/>
            <pc:sldMk cId="2897898662" sldId="295"/>
            <ac:picMk id="6" creationId="{E8645D56-6C8D-4000-8950-27E6E4E0918C}"/>
          </ac:picMkLst>
        </pc:picChg>
      </pc:sldChg>
      <pc:sldChg chg="addSp modSp new mod">
        <pc:chgData name="marina cieri" userId="a6b508d824c68997" providerId="LiveId" clId="{EB4F291C-7CE1-4597-BD50-D0C44BEBFEA1}" dt="2022-04-24T19:33:00.002" v="10368" actId="120"/>
        <pc:sldMkLst>
          <pc:docMk/>
          <pc:sldMk cId="4121823064" sldId="296"/>
        </pc:sldMkLst>
        <pc:spChg chg="mod">
          <ac:chgData name="marina cieri" userId="a6b508d824c68997" providerId="LiveId" clId="{EB4F291C-7CE1-4597-BD50-D0C44BEBFEA1}" dt="2022-04-24T19:33:00.002" v="10368" actId="120"/>
          <ac:spMkLst>
            <pc:docMk/>
            <pc:sldMk cId="4121823064" sldId="296"/>
            <ac:spMk id="2" creationId="{41906973-C90A-47AF-B5D8-CDE90E179181}"/>
          </ac:spMkLst>
        </pc:spChg>
        <pc:spChg chg="mod">
          <ac:chgData name="marina cieri" userId="a6b508d824c68997" providerId="LiveId" clId="{EB4F291C-7CE1-4597-BD50-D0C44BEBFEA1}" dt="2022-04-24T19:32:15.796" v="10357" actId="255"/>
          <ac:spMkLst>
            <pc:docMk/>
            <pc:sldMk cId="4121823064" sldId="296"/>
            <ac:spMk id="3" creationId="{F310BE3E-7A5C-4B87-8C59-789C2C11BEA7}"/>
          </ac:spMkLst>
        </pc:spChg>
        <pc:spChg chg="add mod">
          <ac:chgData name="marina cieri" userId="a6b508d824c68997" providerId="LiveId" clId="{EB4F291C-7CE1-4597-BD50-D0C44BEBFEA1}" dt="2022-04-24T19:32:51.252" v="10366" actId="1076"/>
          <ac:spMkLst>
            <pc:docMk/>
            <pc:sldMk cId="4121823064" sldId="296"/>
            <ac:spMk id="4" creationId="{91C02A67-8F28-4071-A456-CD97FF88BC15}"/>
          </ac:spMkLst>
        </pc:spChg>
        <pc:picChg chg="add mod">
          <ac:chgData name="marina cieri" userId="a6b508d824c68997" providerId="LiveId" clId="{EB4F291C-7CE1-4597-BD50-D0C44BEBFEA1}" dt="2022-04-24T19:30:16.282" v="10231" actId="1076"/>
          <ac:picMkLst>
            <pc:docMk/>
            <pc:sldMk cId="4121823064" sldId="296"/>
            <ac:picMk id="6" creationId="{C3B6AFDD-BCB8-4FAD-88EC-8C3BE58DC773}"/>
          </ac:picMkLst>
        </pc:picChg>
      </pc:sldChg>
      <pc:sldChg chg="addSp modSp new mod addCm modCm">
        <pc:chgData name="marina cieri" userId="a6b508d824c68997" providerId="LiveId" clId="{EB4F291C-7CE1-4597-BD50-D0C44BEBFEA1}" dt="2022-04-24T18:07:18.462" v="10107" actId="5900"/>
        <pc:sldMkLst>
          <pc:docMk/>
          <pc:sldMk cId="2932529744" sldId="297"/>
        </pc:sldMkLst>
        <pc:spChg chg="add mod">
          <ac:chgData name="marina cieri" userId="a6b508d824c68997" providerId="LiveId" clId="{EB4F291C-7CE1-4597-BD50-D0C44BEBFEA1}" dt="2022-04-24T18:03:11.346" v="10053" actId="113"/>
          <ac:spMkLst>
            <pc:docMk/>
            <pc:sldMk cId="2932529744" sldId="297"/>
            <ac:spMk id="2" creationId="{EF49167F-1386-49A6-A1EB-5269131C709F}"/>
          </ac:spMkLst>
        </pc:spChg>
        <pc:spChg chg="add mod">
          <ac:chgData name="marina cieri" userId="a6b508d824c68997" providerId="LiveId" clId="{EB4F291C-7CE1-4597-BD50-D0C44BEBFEA1}" dt="2022-04-24T18:04:12.604" v="10100" actId="207"/>
          <ac:spMkLst>
            <pc:docMk/>
            <pc:sldMk cId="2932529744" sldId="297"/>
            <ac:spMk id="3" creationId="{0079DF23-B735-46B2-A0BC-6B56A9CACD05}"/>
          </ac:spMkLst>
        </pc:spChg>
        <pc:spChg chg="add mod">
          <ac:chgData name="marina cieri" userId="a6b508d824c68997" providerId="LiveId" clId="{EB4F291C-7CE1-4597-BD50-D0C44BEBFEA1}" dt="2022-04-24T18:04:08.941" v="10099" actId="207"/>
          <ac:spMkLst>
            <pc:docMk/>
            <pc:sldMk cId="2932529744" sldId="297"/>
            <ac:spMk id="4" creationId="{F8570086-C5A5-4E4E-B2B9-4A74E66049BC}"/>
          </ac:spMkLst>
        </pc:spChg>
        <pc:spChg chg="add mod">
          <ac:chgData name="marina cieri" userId="a6b508d824c68997" providerId="LiveId" clId="{EB4F291C-7CE1-4597-BD50-D0C44BEBFEA1}" dt="2022-04-24T18:04:24.354" v="10103" actId="207"/>
          <ac:spMkLst>
            <pc:docMk/>
            <pc:sldMk cId="2932529744" sldId="297"/>
            <ac:spMk id="5" creationId="{AB291F61-A417-420F-831A-C0D75F606820}"/>
          </ac:spMkLst>
        </pc:spChg>
        <pc:spChg chg="add mod">
          <ac:chgData name="marina cieri" userId="a6b508d824c68997" providerId="LiveId" clId="{EB4F291C-7CE1-4597-BD50-D0C44BEBFEA1}" dt="2022-04-24T18:04:16.267" v="10101" actId="207"/>
          <ac:spMkLst>
            <pc:docMk/>
            <pc:sldMk cId="2932529744" sldId="297"/>
            <ac:spMk id="6" creationId="{DB10E358-0925-4CB6-BFAF-6614BA2319F6}"/>
          </ac:spMkLst>
        </pc:spChg>
        <pc:spChg chg="add mod">
          <ac:chgData name="marina cieri" userId="a6b508d824c68997" providerId="LiveId" clId="{EB4F291C-7CE1-4597-BD50-D0C44BEBFEA1}" dt="2022-04-24T18:04:06.118" v="10098" actId="207"/>
          <ac:spMkLst>
            <pc:docMk/>
            <pc:sldMk cId="2932529744" sldId="297"/>
            <ac:spMk id="7" creationId="{8BAF0E03-74EA-4B5C-9257-B125F0196B3F}"/>
          </ac:spMkLst>
        </pc:spChg>
      </pc:sldChg>
      <pc:sldChg chg="modSp new mod ord">
        <pc:chgData name="marina cieri" userId="a6b508d824c68997" providerId="LiveId" clId="{EB4F291C-7CE1-4597-BD50-D0C44BEBFEA1}" dt="2022-04-24T19:39:50.652" v="10552" actId="27636"/>
        <pc:sldMkLst>
          <pc:docMk/>
          <pc:sldMk cId="1594088738" sldId="298"/>
        </pc:sldMkLst>
        <pc:spChg chg="mod">
          <ac:chgData name="marina cieri" userId="a6b508d824c68997" providerId="LiveId" clId="{EB4F291C-7CE1-4597-BD50-D0C44BEBFEA1}" dt="2022-04-24T19:35:22.725" v="10390" actId="20577"/>
          <ac:spMkLst>
            <pc:docMk/>
            <pc:sldMk cId="1594088738" sldId="298"/>
            <ac:spMk id="2" creationId="{C28007F6-87CF-48B7-A8E3-94A6A51BB002}"/>
          </ac:spMkLst>
        </pc:spChg>
        <pc:spChg chg="mod">
          <ac:chgData name="marina cieri" userId="a6b508d824c68997" providerId="LiveId" clId="{EB4F291C-7CE1-4597-BD50-D0C44BEBFEA1}" dt="2022-04-24T19:39:50.652" v="10552" actId="27636"/>
          <ac:spMkLst>
            <pc:docMk/>
            <pc:sldMk cId="1594088738" sldId="298"/>
            <ac:spMk id="3" creationId="{4127A3AE-E008-411A-8CFB-2FA17F02F6C2}"/>
          </ac:spMkLst>
        </pc:spChg>
      </pc:sldChg>
      <pc:sldChg chg="modSp new mod">
        <pc:chgData name="marina cieri" userId="a6b508d824c68997" providerId="LiveId" clId="{EB4F291C-7CE1-4597-BD50-D0C44BEBFEA1}" dt="2022-04-24T19:42:36.993" v="10647" actId="20577"/>
        <pc:sldMkLst>
          <pc:docMk/>
          <pc:sldMk cId="1246882555" sldId="299"/>
        </pc:sldMkLst>
        <pc:spChg chg="mod">
          <ac:chgData name="marina cieri" userId="a6b508d824c68997" providerId="LiveId" clId="{EB4F291C-7CE1-4597-BD50-D0C44BEBFEA1}" dt="2022-04-24T19:40:00.602" v="10570" actId="20577"/>
          <ac:spMkLst>
            <pc:docMk/>
            <pc:sldMk cId="1246882555" sldId="299"/>
            <ac:spMk id="2" creationId="{F8D0CF21-0A7C-4A15-950A-A6EAC72B69D4}"/>
          </ac:spMkLst>
        </pc:spChg>
        <pc:spChg chg="mod">
          <ac:chgData name="marina cieri" userId="a6b508d824c68997" providerId="LiveId" clId="{EB4F291C-7CE1-4597-BD50-D0C44BEBFEA1}" dt="2022-04-24T19:42:36.993" v="10647" actId="20577"/>
          <ac:spMkLst>
            <pc:docMk/>
            <pc:sldMk cId="1246882555" sldId="299"/>
            <ac:spMk id="3" creationId="{3B64F7C1-A3A0-4866-9DF2-B7B15BDCCF0F}"/>
          </ac:spMkLst>
        </pc:spChg>
      </pc:sldChg>
      <pc:sldChg chg="addSp delSp modSp new mod">
        <pc:chgData name="marina cieri" userId="a6b508d824c68997" providerId="LiveId" clId="{EB4F291C-7CE1-4597-BD50-D0C44BEBFEA1}" dt="2022-04-24T19:51:32.122" v="10819" actId="1076"/>
        <pc:sldMkLst>
          <pc:docMk/>
          <pc:sldMk cId="3844184977" sldId="300"/>
        </pc:sldMkLst>
        <pc:spChg chg="add mod">
          <ac:chgData name="marina cieri" userId="a6b508d824c68997" providerId="LiveId" clId="{EB4F291C-7CE1-4597-BD50-D0C44BEBFEA1}" dt="2022-04-24T19:50:56.670" v="10782" actId="1076"/>
          <ac:spMkLst>
            <pc:docMk/>
            <pc:sldMk cId="3844184977" sldId="300"/>
            <ac:spMk id="2" creationId="{A8B03FEA-F4A3-45C0-A050-69FD0958FF6C}"/>
          </ac:spMkLst>
        </pc:spChg>
        <pc:spChg chg="add mod">
          <ac:chgData name="marina cieri" userId="a6b508d824c68997" providerId="LiveId" clId="{EB4F291C-7CE1-4597-BD50-D0C44BEBFEA1}" dt="2022-04-24T19:50:48.656" v="10780" actId="1076"/>
          <ac:spMkLst>
            <pc:docMk/>
            <pc:sldMk cId="3844184977" sldId="300"/>
            <ac:spMk id="3" creationId="{8953440D-6E91-420E-81C5-160A9071CE3A}"/>
          </ac:spMkLst>
        </pc:spChg>
        <pc:spChg chg="add del mod">
          <ac:chgData name="marina cieri" userId="a6b508d824c68997" providerId="LiveId" clId="{EB4F291C-7CE1-4597-BD50-D0C44BEBFEA1}" dt="2022-04-24T19:51:06.348" v="10786"/>
          <ac:spMkLst>
            <pc:docMk/>
            <pc:sldMk cId="3844184977" sldId="300"/>
            <ac:spMk id="5" creationId="{D5455DA6-BF5E-4D3A-AA33-745CEA90DD69}"/>
          </ac:spMkLst>
        </pc:spChg>
        <pc:spChg chg="add mod">
          <ac:chgData name="marina cieri" userId="a6b508d824c68997" providerId="LiveId" clId="{EB4F291C-7CE1-4597-BD50-D0C44BEBFEA1}" dt="2022-04-24T19:51:32.122" v="10819" actId="1076"/>
          <ac:spMkLst>
            <pc:docMk/>
            <pc:sldMk cId="3844184977" sldId="300"/>
            <ac:spMk id="6" creationId="{84367B57-5380-4915-8FEE-E10E63751998}"/>
          </ac:spMkLst>
        </pc:spChg>
        <pc:picChg chg="add mod">
          <ac:chgData name="marina cieri" userId="a6b508d824c68997" providerId="LiveId" clId="{EB4F291C-7CE1-4597-BD50-D0C44BEBFEA1}" dt="2022-04-24T19:50:39.695" v="10778" actId="1076"/>
          <ac:picMkLst>
            <pc:docMk/>
            <pc:sldMk cId="3844184977" sldId="300"/>
            <ac:picMk id="4" creationId="{A844CC80-7CAA-4A3B-9A69-BCAA22840D81}"/>
          </ac:picMkLst>
        </pc:picChg>
      </pc:sldChg>
      <pc:sldChg chg="modSp new del mod">
        <pc:chgData name="marina cieri" userId="a6b508d824c68997" providerId="LiveId" clId="{EB4F291C-7CE1-4597-BD50-D0C44BEBFEA1}" dt="2022-04-24T19:49:25.205" v="10776" actId="2696"/>
        <pc:sldMkLst>
          <pc:docMk/>
          <pc:sldMk cId="1792572072" sldId="301"/>
        </pc:sldMkLst>
        <pc:spChg chg="mod">
          <ac:chgData name="marina cieri" userId="a6b508d824c68997" providerId="LiveId" clId="{EB4F291C-7CE1-4597-BD50-D0C44BEBFEA1}" dt="2022-04-24T19:47:40.876" v="10775" actId="20577"/>
          <ac:spMkLst>
            <pc:docMk/>
            <pc:sldMk cId="1792572072" sldId="301"/>
            <ac:spMk id="2" creationId="{D8A6D6BC-132B-46BB-9BDB-F935B9FFC73A}"/>
          </ac:spMkLst>
        </pc:spChg>
      </pc:sldChg>
      <pc:sldChg chg="modSp new mod addCm modCm">
        <pc:chgData name="marina cieri" userId="a6b508d824c68997" providerId="LiveId" clId="{EB4F291C-7CE1-4597-BD50-D0C44BEBFEA1}" dt="2022-04-26T10:12:40.384" v="11194"/>
        <pc:sldMkLst>
          <pc:docMk/>
          <pc:sldMk cId="2576909541" sldId="301"/>
        </pc:sldMkLst>
        <pc:spChg chg="mod">
          <ac:chgData name="marina cieri" userId="a6b508d824c68997" providerId="LiveId" clId="{EB4F291C-7CE1-4597-BD50-D0C44BEBFEA1}" dt="2022-04-26T10:07:43.806" v="10919" actId="20577"/>
          <ac:spMkLst>
            <pc:docMk/>
            <pc:sldMk cId="2576909541" sldId="301"/>
            <ac:spMk id="2" creationId="{F5933049-931E-4FBB-9CF2-FFEC056FB5E4}"/>
          </ac:spMkLst>
        </pc:spChg>
        <pc:spChg chg="mod">
          <ac:chgData name="marina cieri" userId="a6b508d824c68997" providerId="LiveId" clId="{EB4F291C-7CE1-4597-BD50-D0C44BEBFEA1}" dt="2022-04-26T10:11:27.751" v="11189" actId="20577"/>
          <ac:spMkLst>
            <pc:docMk/>
            <pc:sldMk cId="2576909541" sldId="301"/>
            <ac:spMk id="3" creationId="{DCDCBDE6-C8AB-464A-85B9-D0AFC93BAB91}"/>
          </ac:spMkLst>
        </pc:spChg>
      </pc:sldChg>
      <pc:sldChg chg="modSp new mod">
        <pc:chgData name="marina cieri" userId="a6b508d824c68997" providerId="LiveId" clId="{EB4F291C-7CE1-4597-BD50-D0C44BEBFEA1}" dt="2022-04-26T10:59:57.351" v="12933" actId="20577"/>
        <pc:sldMkLst>
          <pc:docMk/>
          <pc:sldMk cId="3391742550" sldId="302"/>
        </pc:sldMkLst>
        <pc:spChg chg="mod">
          <ac:chgData name="marina cieri" userId="a6b508d824c68997" providerId="LiveId" clId="{EB4F291C-7CE1-4597-BD50-D0C44BEBFEA1}" dt="2022-04-26T10:30:00.153" v="11531" actId="20577"/>
          <ac:spMkLst>
            <pc:docMk/>
            <pc:sldMk cId="3391742550" sldId="302"/>
            <ac:spMk id="2" creationId="{567252A1-E765-40F1-A859-147F81679F7A}"/>
          </ac:spMkLst>
        </pc:spChg>
        <pc:spChg chg="mod">
          <ac:chgData name="marina cieri" userId="a6b508d824c68997" providerId="LiveId" clId="{EB4F291C-7CE1-4597-BD50-D0C44BEBFEA1}" dt="2022-04-26T10:59:57.351" v="12933" actId="20577"/>
          <ac:spMkLst>
            <pc:docMk/>
            <pc:sldMk cId="3391742550" sldId="302"/>
            <ac:spMk id="3" creationId="{9084A0C8-4932-4361-A744-598D31CE2ED7}"/>
          </ac:spMkLst>
        </pc:spChg>
      </pc:sldChg>
      <pc:sldChg chg="modSp new mod">
        <pc:chgData name="marina cieri" userId="a6b508d824c68997" providerId="LiveId" clId="{EB4F291C-7CE1-4597-BD50-D0C44BEBFEA1}" dt="2022-04-26T10:41:58.237" v="12227" actId="20577"/>
        <pc:sldMkLst>
          <pc:docMk/>
          <pc:sldMk cId="1019845737" sldId="303"/>
        </pc:sldMkLst>
        <pc:spChg chg="mod">
          <ac:chgData name="marina cieri" userId="a6b508d824c68997" providerId="LiveId" clId="{EB4F291C-7CE1-4597-BD50-D0C44BEBFEA1}" dt="2022-04-26T10:39:10.421" v="11987" actId="20577"/>
          <ac:spMkLst>
            <pc:docMk/>
            <pc:sldMk cId="1019845737" sldId="303"/>
            <ac:spMk id="2" creationId="{852A3A15-8BBF-4E53-8E70-F8698688104E}"/>
          </ac:spMkLst>
        </pc:spChg>
        <pc:spChg chg="mod">
          <ac:chgData name="marina cieri" userId="a6b508d824c68997" providerId="LiveId" clId="{EB4F291C-7CE1-4597-BD50-D0C44BEBFEA1}" dt="2022-04-26T10:41:58.237" v="12227" actId="20577"/>
          <ac:spMkLst>
            <pc:docMk/>
            <pc:sldMk cId="1019845737" sldId="303"/>
            <ac:spMk id="3" creationId="{05C9E5EB-2F5F-40E8-9F7E-3D9D4C24EFF0}"/>
          </ac:spMkLst>
        </pc:spChg>
      </pc:sldChg>
      <pc:sldChg chg="addSp delSp modSp new mod">
        <pc:chgData name="marina cieri" userId="a6b508d824c68997" providerId="LiveId" clId="{EB4F291C-7CE1-4597-BD50-D0C44BEBFEA1}" dt="2022-04-28T06:25:57.368" v="13267" actId="255"/>
        <pc:sldMkLst>
          <pc:docMk/>
          <pc:sldMk cId="2042091358" sldId="304"/>
        </pc:sldMkLst>
        <pc:spChg chg="mod">
          <ac:chgData name="marina cieri" userId="a6b508d824c68997" providerId="LiveId" clId="{EB4F291C-7CE1-4597-BD50-D0C44BEBFEA1}" dt="2022-04-26T10:42:18.267" v="12246" actId="20577"/>
          <ac:spMkLst>
            <pc:docMk/>
            <pc:sldMk cId="2042091358" sldId="304"/>
            <ac:spMk id="2" creationId="{1A3682B9-BAFA-4832-826C-B7794A34A876}"/>
          </ac:spMkLst>
        </pc:spChg>
        <pc:spChg chg="mod">
          <ac:chgData name="marina cieri" userId="a6b508d824c68997" providerId="LiveId" clId="{EB4F291C-7CE1-4597-BD50-D0C44BEBFEA1}" dt="2022-04-28T06:25:57.368" v="13267" actId="255"/>
          <ac:spMkLst>
            <pc:docMk/>
            <pc:sldMk cId="2042091358" sldId="304"/>
            <ac:spMk id="3" creationId="{6FF0075B-6B3E-4698-98A9-EDB5F82A6402}"/>
          </ac:spMkLst>
        </pc:spChg>
        <pc:picChg chg="add mod">
          <ac:chgData name="marina cieri" userId="a6b508d824c68997" providerId="LiveId" clId="{EB4F291C-7CE1-4597-BD50-D0C44BEBFEA1}" dt="2022-04-26T10:48:33.421" v="12353" actId="1076"/>
          <ac:picMkLst>
            <pc:docMk/>
            <pc:sldMk cId="2042091358" sldId="304"/>
            <ac:picMk id="4" creationId="{6064AF93-BE1B-4524-A37A-7D65E3F02756}"/>
          </ac:picMkLst>
        </pc:picChg>
        <pc:picChg chg="add del mod">
          <ac:chgData name="marina cieri" userId="a6b508d824c68997" providerId="LiveId" clId="{EB4F291C-7CE1-4597-BD50-D0C44BEBFEA1}" dt="2022-04-26T10:48:26.916" v="12350" actId="478"/>
          <ac:picMkLst>
            <pc:docMk/>
            <pc:sldMk cId="2042091358" sldId="304"/>
            <ac:picMk id="5" creationId="{968AD0E3-EC98-4C29-BEBE-ADF4E37CD3E0}"/>
          </ac:picMkLst>
        </pc:picChg>
        <pc:picChg chg="add del mod">
          <ac:chgData name="marina cieri" userId="a6b508d824c68997" providerId="LiveId" clId="{EB4F291C-7CE1-4597-BD50-D0C44BEBFEA1}" dt="2022-04-26T10:48:29.518" v="12351" actId="478"/>
          <ac:picMkLst>
            <pc:docMk/>
            <pc:sldMk cId="2042091358" sldId="304"/>
            <ac:picMk id="6" creationId="{12A17E60-8CDD-4056-B626-B31E8B8D0C89}"/>
          </ac:picMkLst>
        </pc:picChg>
      </pc:sldChg>
      <pc:sldChg chg="modSp new mod">
        <pc:chgData name="marina cieri" userId="a6b508d824c68997" providerId="LiveId" clId="{EB4F291C-7CE1-4597-BD50-D0C44BEBFEA1}" dt="2022-04-28T07:06:48.631" v="14219" actId="5793"/>
        <pc:sldMkLst>
          <pc:docMk/>
          <pc:sldMk cId="207173384" sldId="305"/>
        </pc:sldMkLst>
        <pc:spChg chg="mod">
          <ac:chgData name="marina cieri" userId="a6b508d824c68997" providerId="LiveId" clId="{EB4F291C-7CE1-4597-BD50-D0C44BEBFEA1}" dt="2022-04-28T07:06:46.233" v="14218" actId="20577"/>
          <ac:spMkLst>
            <pc:docMk/>
            <pc:sldMk cId="207173384" sldId="305"/>
            <ac:spMk id="2" creationId="{7DCC0E35-E978-411E-A745-A9B3B74F8AB0}"/>
          </ac:spMkLst>
        </pc:spChg>
        <pc:spChg chg="mod">
          <ac:chgData name="marina cieri" userId="a6b508d824c68997" providerId="LiveId" clId="{EB4F291C-7CE1-4597-BD50-D0C44BEBFEA1}" dt="2022-04-28T07:06:48.631" v="14219" actId="5793"/>
          <ac:spMkLst>
            <pc:docMk/>
            <pc:sldMk cId="207173384" sldId="305"/>
            <ac:spMk id="3" creationId="{B61E8F29-3752-40E3-9F5D-D23CB3A18284}"/>
          </ac:spMkLst>
        </pc:spChg>
      </pc:sldChg>
      <pc:sldChg chg="modSp new mod modAnim addCm delCm modCm">
        <pc:chgData name="marina cieri" userId="a6b508d824c68997" providerId="LiveId" clId="{EB4F291C-7CE1-4597-BD50-D0C44BEBFEA1}" dt="2022-04-26T11:04:44.957" v="13238"/>
        <pc:sldMkLst>
          <pc:docMk/>
          <pc:sldMk cId="1591760680" sldId="306"/>
        </pc:sldMkLst>
        <pc:spChg chg="mod">
          <ac:chgData name="marina cieri" userId="a6b508d824c68997" providerId="LiveId" clId="{EB4F291C-7CE1-4597-BD50-D0C44BEBFEA1}" dt="2022-04-26T10:56:24.795" v="12622" actId="20577"/>
          <ac:spMkLst>
            <pc:docMk/>
            <pc:sldMk cId="1591760680" sldId="306"/>
            <ac:spMk id="2" creationId="{C958D157-C876-485F-B54D-70AFCFBD29D1}"/>
          </ac:spMkLst>
        </pc:spChg>
        <pc:spChg chg="mod">
          <ac:chgData name="marina cieri" userId="a6b508d824c68997" providerId="LiveId" clId="{EB4F291C-7CE1-4597-BD50-D0C44BEBFEA1}" dt="2022-04-26T11:03:59.041" v="13209" actId="207"/>
          <ac:spMkLst>
            <pc:docMk/>
            <pc:sldMk cId="1591760680" sldId="306"/>
            <ac:spMk id="3" creationId="{7C9D5A66-91A5-42C6-9963-A2060A70819F}"/>
          </ac:spMkLst>
        </pc:spChg>
      </pc:sldChg>
      <pc:sldChg chg="addSp modSp new mod modAnim addCm modCm">
        <pc:chgData name="marina cieri" userId="a6b508d824c68997" providerId="LiveId" clId="{EB4F291C-7CE1-4597-BD50-D0C44BEBFEA1}" dt="2022-04-28T06:25:18.635" v="13262" actId="1076"/>
        <pc:sldMkLst>
          <pc:docMk/>
          <pc:sldMk cId="1990661197" sldId="307"/>
        </pc:sldMkLst>
        <pc:spChg chg="add mod">
          <ac:chgData name="marina cieri" userId="a6b508d824c68997" providerId="LiveId" clId="{EB4F291C-7CE1-4597-BD50-D0C44BEBFEA1}" dt="2022-04-28T06:24:41.093" v="13259" actId="20577"/>
          <ac:spMkLst>
            <pc:docMk/>
            <pc:sldMk cId="1990661197" sldId="307"/>
            <ac:spMk id="2" creationId="{EEE28853-8F30-4F8E-9D40-AB4841B6FE98}"/>
          </ac:spMkLst>
        </pc:spChg>
        <pc:picChg chg="add mod">
          <ac:chgData name="marina cieri" userId="a6b508d824c68997" providerId="LiveId" clId="{EB4F291C-7CE1-4597-BD50-D0C44BEBFEA1}" dt="2022-04-28T06:25:18.635" v="13262" actId="1076"/>
          <ac:picMkLst>
            <pc:docMk/>
            <pc:sldMk cId="1990661197" sldId="307"/>
            <ac:picMk id="3" creationId="{DB2330FB-3901-4AA6-A203-18F87DED1724}"/>
          </ac:picMkLst>
        </pc:picChg>
      </pc:sldChg>
      <pc:sldChg chg="addSp modSp new mod modAnim addCm modCm">
        <pc:chgData name="marina cieri" userId="a6b508d824c68997" providerId="LiveId" clId="{EB4F291C-7CE1-4597-BD50-D0C44BEBFEA1}" dt="2022-04-28T07:06:27.080" v="14217"/>
        <pc:sldMkLst>
          <pc:docMk/>
          <pc:sldMk cId="845531320" sldId="308"/>
        </pc:sldMkLst>
        <pc:spChg chg="add mod">
          <ac:chgData name="marina cieri" userId="a6b508d824c68997" providerId="LiveId" clId="{EB4F291C-7CE1-4597-BD50-D0C44BEBFEA1}" dt="2022-04-28T06:55:10.892" v="13535" actId="114"/>
          <ac:spMkLst>
            <pc:docMk/>
            <pc:sldMk cId="845531320" sldId="308"/>
            <ac:spMk id="2" creationId="{EFB396A9-36F6-42D6-B3FA-1828135DD97D}"/>
          </ac:spMkLst>
        </pc:spChg>
        <pc:spChg chg="add mod">
          <ac:chgData name="marina cieri" userId="a6b508d824c68997" providerId="LiveId" clId="{EB4F291C-7CE1-4597-BD50-D0C44BEBFEA1}" dt="2022-04-28T07:04:51.044" v="14192" actId="20577"/>
          <ac:spMkLst>
            <pc:docMk/>
            <pc:sldMk cId="845531320" sldId="308"/>
            <ac:spMk id="3" creationId="{810C0D36-DFA3-4DA7-BC98-5D8BB669975A}"/>
          </ac:spMkLst>
        </pc:spChg>
        <pc:spChg chg="add mod">
          <ac:chgData name="marina cieri" userId="a6b508d824c68997" providerId="LiveId" clId="{EB4F291C-7CE1-4597-BD50-D0C44BEBFEA1}" dt="2022-04-28T07:05:16.672" v="14199" actId="255"/>
          <ac:spMkLst>
            <pc:docMk/>
            <pc:sldMk cId="845531320" sldId="308"/>
            <ac:spMk id="4" creationId="{096B37B3-CDE2-400F-ADEF-A88A0AB5BC15}"/>
          </ac:spMkLst>
        </pc:spChg>
        <pc:spChg chg="add mod">
          <ac:chgData name="marina cieri" userId="a6b508d824c68997" providerId="LiveId" clId="{EB4F291C-7CE1-4597-BD50-D0C44BEBFEA1}" dt="2022-04-28T07:05:20.463" v="14200" actId="1076"/>
          <ac:spMkLst>
            <pc:docMk/>
            <pc:sldMk cId="845531320" sldId="308"/>
            <ac:spMk id="5" creationId="{1D0628D9-26D9-4C1F-AA56-45D5BD360B7B}"/>
          </ac:spMkLst>
        </pc:spChg>
        <pc:spChg chg="add mod">
          <ac:chgData name="marina cieri" userId="a6b508d824c68997" providerId="LiveId" clId="{EB4F291C-7CE1-4597-BD50-D0C44BEBFEA1}" dt="2022-04-28T07:05:37.147" v="14205" actId="255"/>
          <ac:spMkLst>
            <pc:docMk/>
            <pc:sldMk cId="845531320" sldId="308"/>
            <ac:spMk id="6" creationId="{F2F7772E-8772-4C64-A8A3-40485CE0F1E5}"/>
          </ac:spMkLst>
        </pc:spChg>
        <pc:spChg chg="add mod">
          <ac:chgData name="marina cieri" userId="a6b508d824c68997" providerId="LiveId" clId="{EB4F291C-7CE1-4597-BD50-D0C44BEBFEA1}" dt="2022-04-28T07:06:00.309" v="14209" actId="1076"/>
          <ac:spMkLst>
            <pc:docMk/>
            <pc:sldMk cId="845531320" sldId="308"/>
            <ac:spMk id="7" creationId="{CC6487A5-81AD-4383-80AE-16A5EA64877F}"/>
          </ac:spMkLst>
        </pc:spChg>
        <pc:spChg chg="add mod">
          <ac:chgData name="marina cieri" userId="a6b508d824c68997" providerId="LiveId" clId="{EB4F291C-7CE1-4597-BD50-D0C44BEBFEA1}" dt="2022-04-28T07:06:06.361" v="14210" actId="255"/>
          <ac:spMkLst>
            <pc:docMk/>
            <pc:sldMk cId="845531320" sldId="308"/>
            <ac:spMk id="8" creationId="{B19B75F0-3813-4D73-BA8A-1294186587DF}"/>
          </ac:spMkLst>
        </pc:spChg>
      </pc:sldChg>
      <pc:sldChg chg="modSp new del mod">
        <pc:chgData name="marina cieri" userId="a6b508d824c68997" providerId="LiveId" clId="{EB4F291C-7CE1-4597-BD50-D0C44BEBFEA1}" dt="2022-04-28T06:54:06.223" v="13344" actId="680"/>
        <pc:sldMkLst>
          <pc:docMk/>
          <pc:sldMk cId="2256120387" sldId="308"/>
        </pc:sldMkLst>
        <pc:spChg chg="mod">
          <ac:chgData name="marina cieri" userId="a6b508d824c68997" providerId="LiveId" clId="{EB4F291C-7CE1-4597-BD50-D0C44BEBFEA1}" dt="2022-04-28T06:54:05.694" v="13343" actId="20577"/>
          <ac:spMkLst>
            <pc:docMk/>
            <pc:sldMk cId="2256120387" sldId="308"/>
            <ac:spMk id="2" creationId="{8BE414DF-3499-4CB6-BC57-4C44A3DFC42F}"/>
          </ac:spMkLst>
        </pc:spChg>
        <pc:spChg chg="mod">
          <ac:chgData name="marina cieri" userId="a6b508d824c68997" providerId="LiveId" clId="{EB4F291C-7CE1-4597-BD50-D0C44BEBFEA1}" dt="2022-04-28T06:54:05.461" v="13342" actId="5793"/>
          <ac:spMkLst>
            <pc:docMk/>
            <pc:sldMk cId="2256120387" sldId="308"/>
            <ac:spMk id="3" creationId="{B12C8EF4-2E41-4A67-854C-D497E79922E9}"/>
          </ac:spMkLst>
        </pc:spChg>
      </pc:sldChg>
      <pc:sldChg chg="addSp modSp new mod">
        <pc:chgData name="marina cieri" userId="a6b508d824c68997" providerId="LiveId" clId="{EB4F291C-7CE1-4597-BD50-D0C44BEBFEA1}" dt="2022-04-28T07:10:09.077" v="14263" actId="1076"/>
        <pc:sldMkLst>
          <pc:docMk/>
          <pc:sldMk cId="395603857" sldId="309"/>
        </pc:sldMkLst>
        <pc:spChg chg="add mod">
          <ac:chgData name="marina cieri" userId="a6b508d824c68997" providerId="LiveId" clId="{EB4F291C-7CE1-4597-BD50-D0C44BEBFEA1}" dt="2022-04-28T07:10:09.077" v="14263" actId="1076"/>
          <ac:spMkLst>
            <pc:docMk/>
            <pc:sldMk cId="395603857" sldId="309"/>
            <ac:spMk id="3" creationId="{FF092E00-BEAD-45B6-8EF7-C590D9B04A37}"/>
          </ac:spMkLst>
        </pc:spChg>
        <pc:picChg chg="add mod">
          <ac:chgData name="marina cieri" userId="a6b508d824c68997" providerId="LiveId" clId="{EB4F291C-7CE1-4597-BD50-D0C44BEBFEA1}" dt="2022-04-28T07:09:19.412" v="14223" actId="1076"/>
          <ac:picMkLst>
            <pc:docMk/>
            <pc:sldMk cId="395603857" sldId="309"/>
            <ac:picMk id="2" creationId="{CFF81A38-C20D-4C14-86A2-49D3CE8020C2}"/>
          </ac:picMkLst>
        </pc:picChg>
      </pc:sldChg>
      <pc:sldMasterChg chg="modTransition modSldLayout">
        <pc:chgData name="marina cieri" userId="a6b508d824c68997" providerId="LiveId" clId="{EB4F291C-7CE1-4597-BD50-D0C44BEBFEA1}" dt="2022-04-24T09:49:16.848" v="4594"/>
        <pc:sldMasterMkLst>
          <pc:docMk/>
          <pc:sldMasterMk cId="2714650890" sldId="2147483708"/>
        </pc:sldMasterMkLst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3668193308" sldId="2147483709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104413869" sldId="2147483710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26935096" sldId="2147483711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174941983" sldId="2147483712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044607315" sldId="2147483713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896377" sldId="2147483714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747535174" sldId="2147483715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3884012415" sldId="2147483716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3093600038" sldId="2147483717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974319902" sldId="2147483718"/>
          </pc:sldLayoutMkLst>
        </pc:sldLayoutChg>
        <pc:sldLayoutChg chg="modTransition">
          <pc:chgData name="marina cieri" userId="a6b508d824c68997" providerId="LiveId" clId="{EB4F291C-7CE1-4597-BD50-D0C44BEBFEA1}" dt="2022-04-24T09:49:16.848" v="4594"/>
          <pc:sldLayoutMkLst>
            <pc:docMk/>
            <pc:sldMasterMk cId="2714650890" sldId="2147483708"/>
            <pc:sldLayoutMk cId="18198116" sldId="2147483719"/>
          </pc:sldLayoutMkLst>
        </pc:sldLayoutChg>
      </pc:sldMasterChg>
    </pc:docChg>
  </pc:docChgLst>
  <pc:docChgLst>
    <pc:chgData name="marina cieri" userId="a6b508d824c68997" providerId="LiveId" clId="{EC0A2738-D199-4185-81C9-F9CDCF2C9E81}"/>
    <pc:docChg chg="modSld">
      <pc:chgData name="marina cieri" userId="a6b508d824c68997" providerId="LiveId" clId="{EC0A2738-D199-4185-81C9-F9CDCF2C9E81}" dt="2022-05-12T17:23:03.834" v="1" actId="1036"/>
      <pc:docMkLst>
        <pc:docMk/>
      </pc:docMkLst>
      <pc:sldChg chg="modSp mod">
        <pc:chgData name="marina cieri" userId="a6b508d824c68997" providerId="LiveId" clId="{EC0A2738-D199-4185-81C9-F9CDCF2C9E81}" dt="2022-05-12T17:23:03.834" v="1" actId="1036"/>
        <pc:sldMkLst>
          <pc:docMk/>
          <pc:sldMk cId="2460115694" sldId="274"/>
        </pc:sldMkLst>
        <pc:picChg chg="mod">
          <ac:chgData name="marina cieri" userId="a6b508d824c68997" providerId="LiveId" clId="{EC0A2738-D199-4185-81C9-F9CDCF2C9E81}" dt="2022-05-12T17:23:03.834" v="1" actId="1036"/>
          <ac:picMkLst>
            <pc:docMk/>
            <pc:sldMk cId="2460115694" sldId="274"/>
            <ac:picMk id="2" creationId="{3C99B82F-CB93-4981-A5A4-61133213685B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4T14:34:04.699" idx="1">
    <p:pos x="6189" y="1393"/>
    <p:text>ho rielaborato la frase e corretto tetto , non mi sono focalizzato sull'effetto suono ma ho ripetuto che ha preso il cattivo mostrndogli che ho capito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4T18:52:38.036" idx="2">
    <p:pos x="3814" y="814"/>
    <p:text>Descriviamo semplicemnte quello che fa nell'immediato e che ci piace vedere e vorremmo facesse ancora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6T12:12:03.605" idx="4">
    <p:pos x="3281" y="3315"/>
    <p:text>descrizione meglio</p:text>
    <p:extLst>
      <p:ext uri="{C676402C-5697-4E1C-873F-D02D1690AC5C}">
        <p15:threadingInfo xmlns:p15="http://schemas.microsoft.com/office/powerpoint/2012/main" timeZoneBias="-120"/>
      </p:ext>
    </p:extLst>
  </p:cm>
  <p:cm authorId="1" dt="2022-04-26T12:12:17.765" idx="5">
    <p:pos x="3244" y="1795"/>
    <p:text>Descrizione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4T20:04:28.684" idx="3">
    <p:pos x="6418" y="2278"/>
    <p:text>A volte è molto difficle evitare di farlo, tendiamo a concentrci più sui comportamenti negativi che su quelli potivi per cui è come se dovessimo cambiare il modo in cui vediamo il comportamneto del bambino. indossare un altro paio di occhiali che ci aiutano a facolizzci sul comportmento del nostro bambino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6T13:05:57.199" idx="7">
    <p:pos x="3101" y="1645"/>
    <p:text>devo usare un tono calmo e dire cosa DEVE fare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8T08:59:02.684" idx="8">
    <p:pos x="3070" y="1830"/>
    <p:text>potrebbe non ascoltare tutti o dimenticarsi uno dei passaggi e vogliamo che il bambino collabori con noi e riesca a farlo</p:text>
    <p:extLst>
      <p:ext uri="{C676402C-5697-4E1C-873F-D02D1690AC5C}">
        <p15:threadingInfo xmlns:p15="http://schemas.microsoft.com/office/powerpoint/2012/main" timeZoneBias="-120"/>
      </p:ext>
    </p:extLst>
  </p:cm>
  <p:cm authorId="1" dt="2022-04-28T09:03:17.486" idx="9">
    <p:pos x="5462" y="3703"/>
    <p:text>il bambino potrebbe dire no, quindi potrei dire per favore, dammi il gioco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1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3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4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it-IT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9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6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5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0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6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106AEC3-352E-4F2A-844A-0A285F5C0C01}" type="datetimeFigureOut">
              <a:rPr lang="it-IT" smtClean="0"/>
              <a:t>12/05/2022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5AD05260-91C4-4208-B141-5CA23447C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65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DKV3s3k6b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826-016-0424-7#auth-Cheryl_B_-McNeil" TargetMode="External"/><Relationship Id="rId2" Type="http://schemas.openxmlformats.org/officeDocument/2006/relationships/hyperlink" Target="https://link.springer.com/article/10.1007/s10826-016-0424-7#auth-Joshua_J_-Mas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journal/10826" TargetMode="External"/><Relationship Id="rId5" Type="http://schemas.openxmlformats.org/officeDocument/2006/relationships/hyperlink" Target="https://link.springer.com/article/10.1007/s10826-016-0424-7#auth-Lauren_B_-Quetsch" TargetMode="External"/><Relationship Id="rId4" Type="http://schemas.openxmlformats.org/officeDocument/2006/relationships/hyperlink" Target="https://link.springer.com/article/10.1007/s10826-016-0424-7#auth-Stephanie-Wagne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ro9wDbQZLS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AD507A-D5F0-4965-8486-8B580230B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27" y="1252258"/>
            <a:ext cx="10027289" cy="2310312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tx2"/>
                </a:solidFill>
              </a:rPr>
              <a:t>PARENT CHILD INTERACTION THERAPY E AUTISMO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5A1739-E0C2-4579-8A13-6F941AAAD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4248" y="6038833"/>
            <a:ext cx="5760846" cy="68207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2"/>
                </a:solidFill>
              </a:rPr>
              <a:t>MARINA CIERI, PSICOLOGA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2F772C-31B9-4A40-B10C-63F6F7AC8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07" y="3429000"/>
            <a:ext cx="5760846" cy="32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0894D-17CA-4D39-A99B-E4F42A35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Migliorare la relazione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F51295-1206-4BC7-8B27-7E5BBF356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Modificare le modalità di interazione genitore- bambino</a:t>
            </a:r>
          </a:p>
          <a:p>
            <a:endParaRPr lang="it-IT" dirty="0"/>
          </a:p>
          <a:p>
            <a:r>
              <a:rPr lang="it-IT" dirty="0"/>
              <a:t>È importante seguire il bambino e premiare</a:t>
            </a:r>
          </a:p>
          <a:p>
            <a:endParaRPr lang="it-IT" dirty="0"/>
          </a:p>
          <a:p>
            <a:r>
              <a:rPr lang="it-IT" dirty="0"/>
              <a:t>Fornire forme di attenzione differenziale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8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405EE-47B0-4938-B60B-6F7F18A7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abilità PRIDE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F2A57-F9E4-471E-9036-58A9FC7B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800" b="1" i="1" dirty="0">
                <a:solidFill>
                  <a:srgbClr val="0070C0"/>
                </a:solidFill>
              </a:rPr>
              <a:t>P</a:t>
            </a:r>
            <a:r>
              <a:rPr lang="it-IT" sz="2800" i="1" dirty="0">
                <a:solidFill>
                  <a:srgbClr val="0070C0"/>
                </a:solidFill>
              </a:rPr>
              <a:t> </a:t>
            </a:r>
            <a:r>
              <a:rPr lang="it-IT" sz="2800" i="1" dirty="0" err="1">
                <a:solidFill>
                  <a:srgbClr val="0070C0"/>
                </a:solidFill>
              </a:rPr>
              <a:t>remiare</a:t>
            </a: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800" b="1" i="1" dirty="0">
                <a:solidFill>
                  <a:srgbClr val="0070C0"/>
                </a:solidFill>
              </a:rPr>
              <a:t>R</a:t>
            </a:r>
            <a:r>
              <a:rPr lang="it-IT" sz="2800" i="1" dirty="0">
                <a:solidFill>
                  <a:srgbClr val="0070C0"/>
                </a:solidFill>
              </a:rPr>
              <a:t> </a:t>
            </a:r>
            <a:r>
              <a:rPr lang="it-IT" sz="2800" i="1" dirty="0" err="1">
                <a:solidFill>
                  <a:srgbClr val="0070C0"/>
                </a:solidFill>
              </a:rPr>
              <a:t>ipetere</a:t>
            </a: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800" b="1" i="1" dirty="0">
                <a:solidFill>
                  <a:srgbClr val="0070C0"/>
                </a:solidFill>
              </a:rPr>
              <a:t>I</a:t>
            </a:r>
            <a:r>
              <a:rPr lang="it-IT" sz="2800" i="1" dirty="0">
                <a:solidFill>
                  <a:srgbClr val="0070C0"/>
                </a:solidFill>
              </a:rPr>
              <a:t> </a:t>
            </a:r>
            <a:r>
              <a:rPr lang="it-IT" sz="2800" i="1" dirty="0" err="1">
                <a:solidFill>
                  <a:srgbClr val="0070C0"/>
                </a:solidFill>
              </a:rPr>
              <a:t>mitare</a:t>
            </a: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800" b="1" i="1" dirty="0">
                <a:solidFill>
                  <a:srgbClr val="0070C0"/>
                </a:solidFill>
              </a:rPr>
              <a:t>D </a:t>
            </a:r>
            <a:r>
              <a:rPr lang="it-IT" sz="2800" i="1" dirty="0" err="1">
                <a:solidFill>
                  <a:srgbClr val="0070C0"/>
                </a:solidFill>
              </a:rPr>
              <a:t>escrivere</a:t>
            </a: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sz="28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2800" b="1" i="1" dirty="0">
                <a:solidFill>
                  <a:srgbClr val="0070C0"/>
                </a:solidFill>
              </a:rPr>
              <a:t>E</a:t>
            </a:r>
            <a:r>
              <a:rPr lang="it-IT" sz="2800" i="1" dirty="0">
                <a:solidFill>
                  <a:srgbClr val="0070C0"/>
                </a:solidFill>
              </a:rPr>
              <a:t> </a:t>
            </a:r>
            <a:r>
              <a:rPr lang="it-IT" sz="2800" i="1" dirty="0" err="1">
                <a:solidFill>
                  <a:srgbClr val="0070C0"/>
                </a:solidFill>
              </a:rPr>
              <a:t>ntusiasmo</a:t>
            </a:r>
            <a:endParaRPr lang="it-IT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E5B215-8784-4A55-8C47-8B43480C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Premiare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01ACC9-943B-467D-99FA-75E469CE9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Premiare (lodare) il </a:t>
            </a:r>
            <a:r>
              <a:rPr lang="it-IT" dirty="0">
                <a:solidFill>
                  <a:srgbClr val="0070C0"/>
                </a:solidFill>
              </a:rPr>
              <a:t>comportamento adeguato</a:t>
            </a:r>
          </a:p>
          <a:p>
            <a:pPr marL="0" indent="0">
              <a:buNone/>
            </a:pPr>
            <a:endParaRPr lang="it-IT" dirty="0">
              <a:solidFill>
                <a:srgbClr val="0070C0"/>
              </a:solidFill>
            </a:endParaRPr>
          </a:p>
          <a:p>
            <a:endParaRPr lang="it-IT" dirty="0">
              <a:solidFill>
                <a:srgbClr val="0070C0"/>
              </a:solidFill>
            </a:endParaRP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1DC80D99-F425-4384-9EA1-429986049E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221211"/>
              </p:ext>
            </p:extLst>
          </p:nvPr>
        </p:nvGraphicFramePr>
        <p:xfrm>
          <a:off x="1861670" y="3034284"/>
          <a:ext cx="8128000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58271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49069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Ragione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Esempi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7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Aumenta il comportamento desiderato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Mi piace molto che tu abbia condiviso il gioco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208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Permette al bambino di sapere cosa ti piace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Ottimo lavoro. Sei sato molto concentrato a svolgere il compito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273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Aumenta l’autostima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Sono orgogliosa che tu sia rimasto calmo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021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Aggiunge calore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Sei molto bravo a star seduto composto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83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Fa sentire bene bambino e genitore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66179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E7E21A-3927-48E7-8050-2EBCA6AE4E8B}"/>
              </a:ext>
            </a:extLst>
          </p:cNvPr>
          <p:cNvSpPr txBox="1"/>
          <p:nvPr/>
        </p:nvSpPr>
        <p:spPr>
          <a:xfrm>
            <a:off x="528918" y="6096000"/>
            <a:ext cx="530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Importante essere SPECIFICI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EB582B9-A956-44D7-BB01-AB503693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97" y="685800"/>
            <a:ext cx="2292439" cy="18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24a58ef0-108b-4aff-8c3d-14a1c16512c9_22_48_720x386">
            <a:hlinkClick r:id="" action="ppaction://media"/>
            <a:extLst>
              <a:ext uri="{FF2B5EF4-FFF2-40B4-BE49-F238E27FC236}">
                <a16:creationId xmlns:a16="http://schemas.microsoft.com/office/drawing/2014/main" id="{3C99B82F-CB93-4981-A5A4-611332136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906" y="1441170"/>
            <a:ext cx="7481820" cy="401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27A4EE-91A4-47F3-9074-53C261791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F1F2A-6516-42D2-A7ED-408CBB03C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Individuare tra le frasi seguenti le lodi correttamente formulate (specifiche)</a:t>
            </a:r>
          </a:p>
          <a:p>
            <a:r>
              <a:rPr lang="it-IT" sz="1800" dirty="0"/>
              <a:t>Che lavoro meraviglioso!</a:t>
            </a:r>
          </a:p>
          <a:p>
            <a:r>
              <a:rPr lang="it-IT" sz="1800" dirty="0"/>
              <a:t>Grazie per avermi passato il pastello.</a:t>
            </a:r>
          </a:p>
          <a:p>
            <a:r>
              <a:rPr lang="it-IT" sz="1800" dirty="0"/>
              <a:t>Sei grande!</a:t>
            </a:r>
          </a:p>
          <a:p>
            <a:r>
              <a:rPr lang="it-IT" sz="1800" dirty="0"/>
              <a:t>Mi piace che tu stia seduto composto.</a:t>
            </a:r>
          </a:p>
          <a:p>
            <a:r>
              <a:rPr lang="it-IT" sz="1800" dirty="0"/>
              <a:t> Grazie per aver sparecchiato.</a:t>
            </a:r>
          </a:p>
          <a:p>
            <a:r>
              <a:rPr lang="it-IT" sz="1800" dirty="0"/>
              <a:t>Stupendo.</a:t>
            </a:r>
          </a:p>
          <a:p>
            <a:r>
              <a:rPr lang="it-IT" sz="1800" dirty="0"/>
              <a:t>Mi piace quando stai attento.</a:t>
            </a:r>
          </a:p>
          <a:p>
            <a:r>
              <a:rPr lang="it-IT" sz="1800" dirty="0"/>
              <a:t>È stato gentile da parte tua condividere la merenda.</a:t>
            </a:r>
          </a:p>
          <a:p>
            <a:r>
              <a:rPr lang="it-IT" sz="1800" dirty="0"/>
              <a:t>Grazie molte.</a:t>
            </a:r>
          </a:p>
        </p:txBody>
      </p:sp>
    </p:spTree>
    <p:extLst>
      <p:ext uri="{BB962C8B-B14F-4D97-AF65-F5344CB8AC3E}">
        <p14:creationId xmlns:p14="http://schemas.microsoft.com/office/powerpoint/2010/main" val="42504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362FCC-7609-4EFA-AF2D-0C50F12FE4E0}"/>
              </a:ext>
            </a:extLst>
          </p:cNvPr>
          <p:cNvSpPr txBox="1"/>
          <p:nvPr/>
        </p:nvSpPr>
        <p:spPr>
          <a:xfrm>
            <a:off x="609600" y="528918"/>
            <a:ext cx="1018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/>
              <a:t>Modifica le frasi rendendole specifiche</a:t>
            </a:r>
            <a:r>
              <a:rPr lang="it-IT" dirty="0"/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A5FEC8-4474-4675-A70F-8DC3E6F1EE2E}"/>
              </a:ext>
            </a:extLst>
          </p:cNvPr>
          <p:cNvSpPr txBox="1"/>
          <p:nvPr/>
        </p:nvSpPr>
        <p:spPr>
          <a:xfrm>
            <a:off x="609600" y="1568823"/>
            <a:ext cx="9897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Bel lavoro! 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Sono orgoglioso di te. </a:t>
            </a: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Mi rendi felice.  </a:t>
            </a: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Esatto!</a:t>
            </a: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Ti meriti una stella d'oro. 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11C288-5BDB-46A8-AFE3-3BD7AF3F41C4}"/>
              </a:ext>
            </a:extLst>
          </p:cNvPr>
          <p:cNvSpPr txBox="1"/>
          <p:nvPr/>
        </p:nvSpPr>
        <p:spPr>
          <a:xfrm>
            <a:off x="502024" y="4805082"/>
            <a:ext cx="1073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Hai fatto un ottimo lavoro ad ordinare tutta la stanza</a:t>
            </a:r>
          </a:p>
          <a:p>
            <a:endParaRPr lang="it-IT" dirty="0"/>
          </a:p>
          <a:p>
            <a:r>
              <a:rPr lang="it-IT" dirty="0"/>
              <a:t>Mi rende felice vedere che mangi tutta la minestra </a:t>
            </a:r>
          </a:p>
        </p:txBody>
      </p:sp>
    </p:spTree>
    <p:extLst>
      <p:ext uri="{BB962C8B-B14F-4D97-AF65-F5344CB8AC3E}">
        <p14:creationId xmlns:p14="http://schemas.microsoft.com/office/powerpoint/2010/main" val="35837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F43AE-330C-4BD5-84D8-29692DC31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Ripetere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78155D-D189-4D5A-BFEE-6F40D15CE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60" y="1951078"/>
            <a:ext cx="10058400" cy="4422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/>
              <a:t>Frase che ripete ciò che il bambino ha appena detto con lo stesso significato. 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r>
              <a:rPr lang="it-IT" dirty="0"/>
              <a:t>La frase può essere estesa, abbreviata o elaborata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EA4479-ED31-4CC9-9AB1-859DFA965A8B}"/>
              </a:ext>
            </a:extLst>
          </p:cNvPr>
          <p:cNvSpPr txBox="1"/>
          <p:nvPr/>
        </p:nvSpPr>
        <p:spPr>
          <a:xfrm>
            <a:off x="1246094" y="402536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Estensione </a:t>
            </a: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Bambina: ho disegnato una casa.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Genitore: Ah ma che bella casa rossa che hai disegnato. 	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575E6F2-E8ED-4963-AC40-3476E754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535" y="3681812"/>
            <a:ext cx="2369713" cy="192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682ABA99-123D-4950-863C-C2BABF72A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080783"/>
              </p:ext>
            </p:extLst>
          </p:nvPr>
        </p:nvGraphicFramePr>
        <p:xfrm>
          <a:off x="1479176" y="842682"/>
          <a:ext cx="4966448" cy="609600"/>
        </p:xfrm>
        <a:graphic>
          <a:graphicData uri="http://schemas.openxmlformats.org/drawingml/2006/table">
            <a:tbl>
              <a:tblPr/>
              <a:tblGrid>
                <a:gridCol w="4966448">
                  <a:extLst>
                    <a:ext uri="{9D8B030D-6E8A-4147-A177-3AD203B41FA5}">
                      <a16:colId xmlns:a16="http://schemas.microsoft.com/office/drawing/2014/main" val="72047646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RAGIONE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212145"/>
                  </a:ext>
                </a:extLst>
              </a:tr>
            </a:tbl>
          </a:graphicData>
        </a:graphic>
      </p:graphicFrame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2276615D-A139-4EC6-851E-E728BED52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1252"/>
              </p:ext>
            </p:extLst>
          </p:nvPr>
        </p:nvGraphicFramePr>
        <p:xfrm>
          <a:off x="1479176" y="1497106"/>
          <a:ext cx="4984377" cy="4652682"/>
        </p:xfrm>
        <a:graphic>
          <a:graphicData uri="http://schemas.openxmlformats.org/drawingml/2006/table">
            <a:tbl>
              <a:tblPr/>
              <a:tblGrid>
                <a:gridCol w="4984377">
                  <a:extLst>
                    <a:ext uri="{9D8B030D-6E8A-4147-A177-3AD203B41FA5}">
                      <a16:colId xmlns:a16="http://schemas.microsoft.com/office/drawing/2014/main" val="3619326017"/>
                    </a:ext>
                  </a:extLst>
                </a:gridCol>
              </a:tblGrid>
              <a:tr h="465268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• Lascia che sia il bambino a condurre la conversazione. 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Mostra al bambino che stai ascoltando. 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Dimostra che accetti e comprendi il bambino. 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Migliora il linguaggio e il vocabolario del bambino. 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Aumenta la comunicazione verbale tra genitore e e bambino </a:t>
                      </a:r>
                    </a:p>
                    <a:p>
                      <a:endParaRPr lang="it-IT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8836418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79FA92AD-0CE7-4784-B5BB-68F5CF0E4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645" y="830462"/>
            <a:ext cx="4993057" cy="63403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9D8A56-02EF-4CBB-AFD7-F6BB0E06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645" y="1497106"/>
            <a:ext cx="5011346" cy="467603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F7E84C-66C4-4FF7-BACC-DD3E92777300}"/>
              </a:ext>
            </a:extLst>
          </p:cNvPr>
          <p:cNvSpPr txBox="1"/>
          <p:nvPr/>
        </p:nvSpPr>
        <p:spPr>
          <a:xfrm>
            <a:off x="6669741" y="932329"/>
            <a:ext cx="3935506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ESEMPI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865CFC-76D5-4108-918C-941DB46126ED}"/>
              </a:ext>
            </a:extLst>
          </p:cNvPr>
          <p:cNvSpPr txBox="1"/>
          <p:nvPr/>
        </p:nvSpPr>
        <p:spPr>
          <a:xfrm>
            <a:off x="6557645" y="1996025"/>
            <a:ext cx="4899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Bambino: Ho disegnato un albero.</a:t>
            </a:r>
          </a:p>
          <a:p>
            <a:r>
              <a:rPr lang="it-IT" dirty="0"/>
              <a:t>Genitore: Sì, hai fatto un albero.</a:t>
            </a:r>
          </a:p>
          <a:p>
            <a:endParaRPr lang="it-IT" dirty="0"/>
          </a:p>
          <a:p>
            <a:r>
              <a:rPr lang="it-IT" dirty="0"/>
              <a:t>Bambino: Il cagnolino ha il naso nero.</a:t>
            </a:r>
          </a:p>
          <a:p>
            <a:r>
              <a:rPr lang="it-IT" dirty="0"/>
              <a:t>Genitore: è vero, il naso del cane è nero.</a:t>
            </a:r>
          </a:p>
          <a:p>
            <a:endParaRPr lang="it-IT" dirty="0"/>
          </a:p>
          <a:p>
            <a:r>
              <a:rPr lang="it-IT" dirty="0"/>
              <a:t>Bambino: Mi piace giocare con le costruzioni.</a:t>
            </a:r>
          </a:p>
          <a:p>
            <a:r>
              <a:rPr lang="it-IT" dirty="0"/>
              <a:t>Genitore: Questi costruzioni sono divertenti.</a:t>
            </a:r>
          </a:p>
        </p:txBody>
      </p:sp>
    </p:spTree>
    <p:extLst>
      <p:ext uri="{BB962C8B-B14F-4D97-AF65-F5344CB8AC3E}">
        <p14:creationId xmlns:p14="http://schemas.microsoft.com/office/powerpoint/2010/main" val="3088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48fed4ef-0401-4ba5-b688-8777ad964170_22_48_720x386">
            <a:hlinkClick r:id="" action="ppaction://media"/>
            <a:extLst>
              <a:ext uri="{FF2B5EF4-FFF2-40B4-BE49-F238E27FC236}">
                <a16:creationId xmlns:a16="http://schemas.microsoft.com/office/drawing/2014/main" id="{7B4D6230-CABF-4EE1-975A-409D3BA9A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235" y="1255059"/>
            <a:ext cx="8601529" cy="46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CBB17D-4B6D-4B97-B944-33CDE2D0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 a te!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544D3-B3E5-4FE7-B832-751B266BC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Quale tra le seguenti, è una riflessione?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 Bambino: posso fare una ciminiera.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Genitore: Puoi fare una grande ciminiera nera! 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2. Bambino: voglio giocare con i colori.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Genitore: Anch'io voglio dipingere. 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3. Bambino: sto guidando la macchina veloce.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Genitore: la macchina va veloce come in Formula 1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4. Bambino: mi piace questo libro.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Genitore: Questo libro ti piace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07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30F7BB-79AE-4FA9-8A06-434C0B3C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Contenuti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07711-00B4-424E-8869-3C0BA5BF2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Cos’è il PCIT?</a:t>
            </a:r>
          </a:p>
          <a:p>
            <a:endParaRPr lang="it-IT" dirty="0"/>
          </a:p>
          <a:p>
            <a:r>
              <a:rPr lang="it-IT" dirty="0"/>
              <a:t>PCIT  e autismo</a:t>
            </a:r>
          </a:p>
          <a:p>
            <a:endParaRPr lang="it-IT" dirty="0"/>
          </a:p>
          <a:p>
            <a:r>
              <a:rPr lang="it-IT" dirty="0"/>
              <a:t>Interazione guidata dal bambino</a:t>
            </a:r>
          </a:p>
          <a:p>
            <a:endParaRPr lang="it-IT" dirty="0"/>
          </a:p>
          <a:p>
            <a:r>
              <a:rPr lang="it-IT" dirty="0"/>
              <a:t>Le abilità PRIDE</a:t>
            </a:r>
          </a:p>
          <a:p>
            <a:endParaRPr lang="it-IT" dirty="0"/>
          </a:p>
          <a:p>
            <a:r>
              <a:rPr lang="it-IT" dirty="0"/>
              <a:t>Interazione guidata dal genitore</a:t>
            </a:r>
          </a:p>
        </p:txBody>
      </p:sp>
    </p:spTree>
    <p:extLst>
      <p:ext uri="{BB962C8B-B14F-4D97-AF65-F5344CB8AC3E}">
        <p14:creationId xmlns:p14="http://schemas.microsoft.com/office/powerpoint/2010/main" val="7762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DDB53C-8934-40CE-8856-99DDA86F0E96}"/>
              </a:ext>
            </a:extLst>
          </p:cNvPr>
          <p:cNvSpPr txBox="1"/>
          <p:nvPr/>
        </p:nvSpPr>
        <p:spPr>
          <a:xfrm>
            <a:off x="851647" y="484094"/>
            <a:ext cx="9206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Trasforma le seguenti affermazioni in riflessioni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66E87D-A946-4052-8893-7B3DDC19E995}"/>
              </a:ext>
            </a:extLst>
          </p:cNvPr>
          <p:cNvSpPr txBox="1"/>
          <p:nvPr/>
        </p:nvSpPr>
        <p:spPr>
          <a:xfrm>
            <a:off x="851647" y="1685365"/>
            <a:ext cx="1007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 A: ..Spiderman sale sul petto del torre e </a:t>
            </a:r>
            <a:r>
              <a:rPr lang="it-IT" dirty="0" err="1"/>
              <a:t>psppss</a:t>
            </a:r>
            <a:r>
              <a:rPr lang="it-IT" dirty="0"/>
              <a:t> con la pistola, prende il cattivo!!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6FB673-8009-4655-B57B-946CE7BD6ADF}"/>
              </a:ext>
            </a:extLst>
          </p:cNvPr>
          <p:cNvSpPr txBox="1"/>
          <p:nvPr/>
        </p:nvSpPr>
        <p:spPr>
          <a:xfrm>
            <a:off x="977152" y="2193196"/>
            <a:ext cx="982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70C0"/>
                </a:solidFill>
              </a:rPr>
              <a:t>Ohhh</a:t>
            </a:r>
            <a:r>
              <a:rPr lang="it-IT" dirty="0">
                <a:solidFill>
                  <a:srgbClr val="0070C0"/>
                </a:solidFill>
              </a:rPr>
              <a:t>, cosi Spiderman va sul tetto della torre e cattura e il cattivo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27BDD2-B53D-44CB-A098-21ED34F8AF9D}"/>
              </a:ext>
            </a:extLst>
          </p:cNvPr>
          <p:cNvSpPr txBox="1"/>
          <p:nvPr/>
        </p:nvSpPr>
        <p:spPr>
          <a:xfrm>
            <a:off x="851647" y="3684494"/>
            <a:ext cx="1008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 B: guarda, ho disegnato una farfalla!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BAB839-E026-4F43-ADE2-02C45CF30004}"/>
              </a:ext>
            </a:extLst>
          </p:cNvPr>
          <p:cNvSpPr txBox="1"/>
          <p:nvPr/>
        </p:nvSpPr>
        <p:spPr>
          <a:xfrm>
            <a:off x="977152" y="4271630"/>
            <a:ext cx="1008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Wow, guarda hai disegnato una farfalla</a:t>
            </a:r>
          </a:p>
        </p:txBody>
      </p:sp>
    </p:spTree>
    <p:extLst>
      <p:ext uri="{BB962C8B-B14F-4D97-AF65-F5344CB8AC3E}">
        <p14:creationId xmlns:p14="http://schemas.microsoft.com/office/powerpoint/2010/main" val="257219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5D809-23E1-4F04-B63B-F77881D2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dirty="0"/>
              <a:t>Imitazione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786696-1AF4-4BBD-8115-2E99D5FB3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i="1" dirty="0"/>
              <a:t>Imitare il gioco appropriato</a:t>
            </a:r>
          </a:p>
          <a:p>
            <a:pPr marL="0" indent="0">
              <a:buNone/>
            </a:pPr>
            <a:endParaRPr lang="it-IT" sz="2400" i="1" dirty="0"/>
          </a:p>
          <a:p>
            <a:r>
              <a:rPr lang="it-IT" dirty="0"/>
              <a:t>Permette al bambino di guidare il gioco</a:t>
            </a:r>
          </a:p>
          <a:p>
            <a:endParaRPr lang="it-IT" dirty="0"/>
          </a:p>
          <a:p>
            <a:r>
              <a:rPr lang="it-IT" dirty="0"/>
              <a:t>Mostra al bambino che approvi il suo gioco</a:t>
            </a:r>
          </a:p>
          <a:p>
            <a:endParaRPr lang="it-IT" dirty="0"/>
          </a:p>
          <a:p>
            <a:r>
              <a:rPr lang="it-IT" dirty="0"/>
              <a:t>Modella e aumenta i comportamenti adeguati</a:t>
            </a:r>
          </a:p>
          <a:p>
            <a:endParaRPr lang="it-IT" dirty="0"/>
          </a:p>
          <a:p>
            <a:r>
              <a:rPr lang="it-IT" dirty="0"/>
              <a:t>Porta il bambino ad imitare le cose che fai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15301C-5337-4A9A-969B-5050597C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078" y="2512088"/>
            <a:ext cx="3047539" cy="25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5C8FC5-0E96-4AA1-9FF2-D2ED3AA02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6FC487-44D4-4048-90EE-11DE44CC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Bambino: mette il cappello sulla testa della scimmia.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Genitore: Sto mettendo un cappello alla mia pecora.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Bambino: disegna dei cerchi su un foglio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Genitore: Disegnerò dei cerchi sul mio foglio proprio come te. 	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420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90BBE3-FBCD-47AB-AC89-96EDABAD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Descrizione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C574C4-C4D6-4669-A340-8A1403DF0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i="1" dirty="0"/>
              <a:t>Una descrizione è un’affermazione che dice </a:t>
            </a:r>
            <a:r>
              <a:rPr lang="it-IT" i="1" u="sng" dirty="0"/>
              <a:t>esattamente </a:t>
            </a:r>
            <a:r>
              <a:rPr lang="it-IT" i="1" dirty="0"/>
              <a:t>cosa sta facendo il bambino</a:t>
            </a:r>
          </a:p>
          <a:p>
            <a:pPr marL="0" indent="0">
              <a:buNone/>
            </a:pPr>
            <a:endParaRPr lang="it-IT" i="1" dirty="0"/>
          </a:p>
          <a:p>
            <a:r>
              <a:rPr lang="it-IT" sz="1900" dirty="0"/>
              <a:t>Incrementa l’attenzione e la concentrazione nelle attività</a:t>
            </a:r>
          </a:p>
          <a:p>
            <a:endParaRPr lang="it-IT" sz="1900" dirty="0"/>
          </a:p>
          <a:p>
            <a:r>
              <a:rPr lang="it-IT" sz="1900" dirty="0"/>
              <a:t>Rafforza il comportamento descritto</a:t>
            </a:r>
          </a:p>
          <a:p>
            <a:endParaRPr lang="it-IT" sz="1900" dirty="0"/>
          </a:p>
          <a:p>
            <a:r>
              <a:rPr lang="it-IT" sz="1900" dirty="0"/>
              <a:t>Incrementa la consapevolezza del bambino sul qui e ora</a:t>
            </a:r>
          </a:p>
          <a:p>
            <a:endParaRPr lang="it-IT" sz="1900" dirty="0"/>
          </a:p>
          <a:p>
            <a:r>
              <a:rPr lang="it-IT" sz="1900" dirty="0"/>
              <a:t>Mantiene l’interesse</a:t>
            </a:r>
          </a:p>
          <a:p>
            <a:endParaRPr lang="it-IT" sz="1900" dirty="0"/>
          </a:p>
          <a:p>
            <a:r>
              <a:rPr lang="it-IT" sz="1900" dirty="0"/>
              <a:t>Modella abilità linguistiche</a:t>
            </a:r>
          </a:p>
          <a:p>
            <a:pPr marL="0" indent="0">
              <a:buNone/>
            </a:pPr>
            <a:endParaRPr lang="it-IT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F6C2855-5700-4317-A925-3265113C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804" y="3001945"/>
            <a:ext cx="3167933" cy="31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3AE63-650D-4CF4-9D89-1B4EDBA4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Esempi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DC023E-889C-4694-AEBA-3F4B0337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Stai costruendo una torre</a:t>
            </a:r>
          </a:p>
          <a:p>
            <a:endParaRPr lang="it-IT" dirty="0"/>
          </a:p>
          <a:p>
            <a:r>
              <a:rPr lang="it-IT" dirty="0"/>
              <a:t>Hai disegnato un quadrato</a:t>
            </a:r>
          </a:p>
          <a:p>
            <a:endParaRPr lang="it-IT" dirty="0"/>
          </a:p>
          <a:p>
            <a:r>
              <a:rPr lang="it-IT" dirty="0"/>
              <a:t>Hai messo la bambina nel vagone del treno</a:t>
            </a:r>
          </a:p>
        </p:txBody>
      </p:sp>
    </p:spTree>
    <p:extLst>
      <p:ext uri="{BB962C8B-B14F-4D97-AF65-F5344CB8AC3E}">
        <p14:creationId xmlns:p14="http://schemas.microsoft.com/office/powerpoint/2010/main" val="35688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8458b537-8ec7-48ab-af22-b8b93c0e2396_22_48_720x388">
            <a:hlinkClick r:id="" action="ppaction://media"/>
            <a:extLst>
              <a:ext uri="{FF2B5EF4-FFF2-40B4-BE49-F238E27FC236}">
                <a16:creationId xmlns:a16="http://schemas.microsoft.com/office/drawing/2014/main" id="{2A6FA7AB-2AE5-408E-914A-5BFEB959A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7732" y="954594"/>
            <a:ext cx="8436536" cy="4545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7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7D724-9959-4E7D-837F-3B8D9701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8C7584-ADFB-45F8-B6FE-860D36EEA2A1}"/>
              </a:ext>
            </a:extLst>
          </p:cNvPr>
          <p:cNvSpPr txBox="1"/>
          <p:nvPr/>
        </p:nvSpPr>
        <p:spPr>
          <a:xfrm>
            <a:off x="664865" y="1939332"/>
            <a:ext cx="10862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QUALI DELLE SEGUENTI SONO DESCRIZIONI COMPORTAMENTALI?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665A001-37BC-4525-AA75-3F37D2D79B84}"/>
              </a:ext>
            </a:extLst>
          </p:cNvPr>
          <p:cNvSpPr txBox="1"/>
          <p:nvPr/>
        </p:nvSpPr>
        <p:spPr>
          <a:xfrm>
            <a:off x="793820" y="2602523"/>
            <a:ext cx="95358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Peppa </a:t>
            </a:r>
            <a:r>
              <a:rPr lang="it-IT" dirty="0" err="1"/>
              <a:t>pig</a:t>
            </a:r>
            <a:r>
              <a:rPr lang="it-IT" dirty="0"/>
              <a:t> ha una sciarpa rossa</a:t>
            </a:r>
          </a:p>
          <a:p>
            <a:endParaRPr lang="it-IT" dirty="0"/>
          </a:p>
          <a:p>
            <a:r>
              <a:rPr lang="it-IT" dirty="0"/>
              <a:t>2. Hai disegnato un elicottero grigio</a:t>
            </a:r>
          </a:p>
          <a:p>
            <a:endParaRPr lang="it-IT" dirty="0"/>
          </a:p>
          <a:p>
            <a:r>
              <a:rPr lang="it-IT" dirty="0"/>
              <a:t>3.I tuoi occhi sono marroni</a:t>
            </a:r>
          </a:p>
          <a:p>
            <a:endParaRPr lang="it-IT" dirty="0"/>
          </a:p>
          <a:p>
            <a:r>
              <a:rPr lang="it-IT" dirty="0"/>
              <a:t>4. Vuoi giocare con le macchine?</a:t>
            </a:r>
          </a:p>
          <a:p>
            <a:endParaRPr lang="it-IT" dirty="0"/>
          </a:p>
          <a:p>
            <a:r>
              <a:rPr lang="it-IT" dirty="0"/>
              <a:t>5. Stai stendendo il pongo con il tubo</a:t>
            </a:r>
          </a:p>
        </p:txBody>
      </p:sp>
    </p:spTree>
    <p:extLst>
      <p:ext uri="{BB962C8B-B14F-4D97-AF65-F5344CB8AC3E}">
        <p14:creationId xmlns:p14="http://schemas.microsoft.com/office/powerpoint/2010/main" val="330299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B91ECA-515F-45C2-9EDB-084043E3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 (2)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37A4CB-C752-4A6D-ACD9-A15BA2F4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i="1" dirty="0"/>
              <a:t>Trasforma in descrizioni comportamentali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r>
              <a:rPr lang="it-IT" dirty="0"/>
              <a:t>Ha costruito una casa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Salta su un piede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Toglie il piatto dal tavolo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Ha colorato il cavallo di nero</a:t>
            </a:r>
          </a:p>
        </p:txBody>
      </p:sp>
    </p:spTree>
    <p:extLst>
      <p:ext uri="{BB962C8B-B14F-4D97-AF65-F5344CB8AC3E}">
        <p14:creationId xmlns:p14="http://schemas.microsoft.com/office/powerpoint/2010/main" val="32545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5E22D4-129F-4091-BEAD-4A25DD13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Entusiasmo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E461A-D1DF-45D7-A4DC-C2C3DEB5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71789"/>
            <a:ext cx="10058400" cy="2792236"/>
          </a:xfrm>
        </p:spPr>
        <p:txBody>
          <a:bodyPr/>
          <a:lstStyle/>
          <a:p>
            <a:pPr marL="0" indent="0">
              <a:buNone/>
            </a:pPr>
            <a:r>
              <a:rPr lang="it-IT" i="1" dirty="0"/>
              <a:t>Essere entusiasti e godersi il tempo insieme</a:t>
            </a:r>
          </a:p>
          <a:p>
            <a:pPr marL="0" indent="0">
              <a:buNone/>
            </a:pPr>
            <a:endParaRPr lang="it-IT" i="1" dirty="0"/>
          </a:p>
          <a:p>
            <a:r>
              <a:rPr lang="it-IT" sz="1800" dirty="0"/>
              <a:t>Dimostra interesse </a:t>
            </a:r>
          </a:p>
          <a:p>
            <a:r>
              <a:rPr lang="it-IT" sz="1800" dirty="0"/>
              <a:t>Modella emozioni positive</a:t>
            </a:r>
          </a:p>
          <a:p>
            <a:r>
              <a:rPr lang="it-IT" sz="1800" dirty="0"/>
              <a:t>Aumenta l’interesse del bambino nel gioco</a:t>
            </a:r>
          </a:p>
          <a:p>
            <a:r>
              <a:rPr lang="it-IT" sz="1800" dirty="0"/>
              <a:t>Rende più calorosa la relazione</a:t>
            </a:r>
          </a:p>
          <a:p>
            <a:r>
              <a:rPr lang="it-IT" sz="1800" dirty="0"/>
              <a:t>Rinforza il comportamento desiderato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6640C3-091F-4F32-9BBB-352B167A4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781" y="311499"/>
            <a:ext cx="4156668" cy="31175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D48A4A-5072-4A44-BD1F-0EA1436E4D81}"/>
              </a:ext>
            </a:extLst>
          </p:cNvPr>
          <p:cNvSpPr txBox="1"/>
          <p:nvPr/>
        </p:nvSpPr>
        <p:spPr>
          <a:xfrm>
            <a:off x="1069848" y="5186996"/>
            <a:ext cx="1005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Esempi: Contatto oculare, toccare la schiena, sorridere, abbracciare o qualsiasi cosa piaccia la bambino; affermazioni come mi diverto moltissimo a giocare con te!!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864FDC-1242-43E3-A5E0-477D1292C256}"/>
              </a:ext>
            </a:extLst>
          </p:cNvPr>
          <p:cNvSpPr txBox="1"/>
          <p:nvPr/>
        </p:nvSpPr>
        <p:spPr>
          <a:xfrm>
            <a:off x="782098" y="6251182"/>
            <a:ext cx="918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SE HAI AVUTO UNA GIORNATA STRESSANTE, PRENDITI UNA PAUSA PRIMA DI GIOCARE!</a:t>
            </a:r>
          </a:p>
        </p:txBody>
      </p:sp>
    </p:spTree>
    <p:extLst>
      <p:ext uri="{BB962C8B-B14F-4D97-AF65-F5344CB8AC3E}">
        <p14:creationId xmlns:p14="http://schemas.microsoft.com/office/powerpoint/2010/main" val="11523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C7A320-807F-42F5-BC62-420795FD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1215247"/>
            <a:ext cx="9777045" cy="3520440"/>
          </a:xfrm>
        </p:spPr>
        <p:txBody>
          <a:bodyPr/>
          <a:lstStyle/>
          <a:p>
            <a:pPr algn="ctr"/>
            <a:r>
              <a:rPr lang="it-IT" dirty="0"/>
              <a:t>Altre abilità</a:t>
            </a:r>
            <a:br>
              <a:rPr lang="it-IT" dirty="0"/>
            </a:br>
            <a:r>
              <a:rPr lang="it-IT" dirty="0"/>
              <a:t>importanti</a:t>
            </a:r>
          </a:p>
        </p:txBody>
      </p:sp>
    </p:spTree>
    <p:extLst>
      <p:ext uri="{BB962C8B-B14F-4D97-AF65-F5344CB8AC3E}">
        <p14:creationId xmlns:p14="http://schemas.microsoft.com/office/powerpoint/2010/main" val="14218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15929-89FB-4E96-84A7-E29C1F6B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PCIT: </a:t>
            </a:r>
            <a:r>
              <a:rPr lang="it-IT" dirty="0" err="1"/>
              <a:t>Overview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37A225-8081-46CE-A283-5D70D545B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Trattamento </a:t>
            </a:r>
            <a:r>
              <a:rPr lang="it-IT" dirty="0" err="1"/>
              <a:t>evidence-based</a:t>
            </a:r>
            <a:r>
              <a:rPr lang="it-IT" dirty="0"/>
              <a:t> sviluppato da Sheila </a:t>
            </a:r>
            <a:r>
              <a:rPr lang="it-IT" dirty="0" err="1"/>
              <a:t>Eyberg</a:t>
            </a:r>
            <a:endParaRPr lang="it-IT" dirty="0"/>
          </a:p>
          <a:p>
            <a:endParaRPr lang="it-IT" dirty="0"/>
          </a:p>
          <a:p>
            <a:r>
              <a:rPr lang="it-IT" dirty="0"/>
              <a:t>È rivolto ai bambini con difficoltà emotiva e comportamentale e ha l’obiettivo di migliorare la qualità dell’interazione genitore-bambino e modificare le modalità di interazione del genitore con esso</a:t>
            </a:r>
          </a:p>
          <a:p>
            <a:endParaRPr lang="it-IT" dirty="0"/>
          </a:p>
          <a:p>
            <a:r>
              <a:rPr lang="it-IT" dirty="0"/>
              <a:t>2 obiettivi principiali: migliorare la relazione e aumentare le collaborazioni</a:t>
            </a:r>
          </a:p>
        </p:txBody>
      </p:sp>
    </p:spTree>
    <p:extLst>
      <p:ext uri="{BB962C8B-B14F-4D97-AF65-F5344CB8AC3E}">
        <p14:creationId xmlns:p14="http://schemas.microsoft.com/office/powerpoint/2010/main" val="70703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70483E-DF3B-47DD-836A-701D07B6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Ignorare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74FD62-C071-4BDE-B8BD-BC8A3A743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2934320"/>
            <a:ext cx="10767110" cy="34390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dirty="0" err="1"/>
              <a:t>A.Evitare</a:t>
            </a:r>
            <a:r>
              <a:rPr lang="it-IT" dirty="0"/>
              <a:t> di guardare il bambino, sorridere, accigliarsi, </a:t>
            </a:r>
            <a:r>
              <a:rPr lang="it-IT" dirty="0" err="1"/>
              <a:t>ecc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B. Stare in silenzio.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C. Ignorare ogni volta.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D. Aspettarsi che il comportamento ignorato aumenti all'inizio.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E. Continua a ignorare finché il bambino non fa qualcosa di appropriato.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F. Loda immediatamente il bambino per il comportamento opposto a quello fastidioso.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A06BEE-5664-49FE-9889-E98D3E207ECB}"/>
              </a:ext>
            </a:extLst>
          </p:cNvPr>
          <p:cNvSpPr txBox="1"/>
          <p:nvPr/>
        </p:nvSpPr>
        <p:spPr>
          <a:xfrm>
            <a:off x="1063752" y="1867816"/>
            <a:ext cx="1020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it-IT" dirty="0"/>
              <a:t>IGNORARE il comportamento negativo (a meno che non sia pericoloso, distruttivo o abbia un impatto negativo sugli altri bambini)</a:t>
            </a:r>
          </a:p>
        </p:txBody>
      </p:sp>
    </p:spTree>
    <p:extLst>
      <p:ext uri="{BB962C8B-B14F-4D97-AF65-F5344CB8AC3E}">
        <p14:creationId xmlns:p14="http://schemas.microsoft.com/office/powerpoint/2010/main" val="5348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C2EACE33-4D5A-4BD4-AB26-4BBFB59F1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99732"/>
              </p:ext>
            </p:extLst>
          </p:nvPr>
        </p:nvGraphicFramePr>
        <p:xfrm>
          <a:off x="1670260" y="1121600"/>
          <a:ext cx="81280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66929541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42749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Motivo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Esempi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140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Aiuta il bambino a notare differenze nelle tue risposte al comportamento adeguato e non adeguato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Bambino: (preme troppo forte con un pastello e buca il foglio)</a:t>
                      </a:r>
                    </a:p>
                    <a:p>
                      <a:r>
                        <a:rPr lang="it-IT" dirty="0"/>
                        <a:t>Genitore: (ignora il comportamento finché non si ferma e poi loda il bambino) Ottimo lavoro, mi piace che colori piano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52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Aiuta i genitori a stare calmi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5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Lodare il comportamento positivo opposto consente al bambino di sapere cosa può fare per farti piacere e ottenere la tua approvazione. </a:t>
                      </a: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Può essere facilmente utilizzato in gruppo. 	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Bambino: (salta in fila) </a:t>
                      </a:r>
                    </a:p>
                    <a:p>
                      <a:r>
                        <a:rPr lang="it-IT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Genitore: (ignora il salto e dice al bambino che non si muove) Wow, sei davvero molto bravo a rispettare la file	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985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4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C793D5-C1E3-4B0B-88AA-D38E7981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B7D1FB-54AC-4CCE-A080-606C31A6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Descrivi cosa potresti fare: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bambino inizia a buttare a terra il pongo e calpestarlo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409BB8-F175-44F7-B6BF-F34FBF353D24}"/>
              </a:ext>
            </a:extLst>
          </p:cNvPr>
          <p:cNvSpPr txBox="1"/>
          <p:nvPr/>
        </p:nvSpPr>
        <p:spPr>
          <a:xfrm>
            <a:off x="1063751" y="4302360"/>
            <a:ext cx="1039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Evitare di guardarlo, rimanere in silenzio. Concentrarsi sul proprio gioco, modellando un gioco adeguato ‘ora faccio i biscotti. Sono davvero buoni’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160EC60-E684-4251-8C7B-34E24160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370" y="117005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8DDD3-325B-4D58-AAB7-47009C55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Don’t</a:t>
            </a:r>
            <a:r>
              <a:rPr lang="it-IT" dirty="0"/>
              <a:t> skills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DD5E3C-35D4-46F2-B4C6-633B62870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413" y="2322576"/>
            <a:ext cx="10058400" cy="4050792"/>
          </a:xfrm>
        </p:spPr>
        <p:txBody>
          <a:bodyPr/>
          <a:lstStyle/>
          <a:p>
            <a:r>
              <a:rPr lang="it-IT" dirty="0"/>
              <a:t>Evitare di dare comandi non necessari</a:t>
            </a:r>
          </a:p>
          <a:p>
            <a:endParaRPr lang="it-IT" dirty="0"/>
          </a:p>
          <a:p>
            <a:r>
              <a:rPr lang="it-IT" dirty="0"/>
              <a:t>Evitare domande inutili</a:t>
            </a:r>
          </a:p>
          <a:p>
            <a:endParaRPr lang="it-IT" dirty="0"/>
          </a:p>
          <a:p>
            <a:r>
              <a:rPr lang="it-IT" dirty="0"/>
              <a:t>Evitare di criticare</a:t>
            </a:r>
          </a:p>
        </p:txBody>
      </p:sp>
    </p:spTree>
    <p:extLst>
      <p:ext uri="{BB962C8B-B14F-4D97-AF65-F5344CB8AC3E}">
        <p14:creationId xmlns:p14="http://schemas.microsoft.com/office/powerpoint/2010/main" val="207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CDA50-9CB5-44BA-B060-23266E67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Istruzioni non necessarie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6B439F-EDB9-42A2-A51E-DEE85B948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179287"/>
          </a:xfrm>
        </p:spPr>
        <p:txBody>
          <a:bodyPr/>
          <a:lstStyle/>
          <a:p>
            <a:r>
              <a:rPr lang="it-IT" dirty="0"/>
              <a:t>Non permette al bambino di guidare</a:t>
            </a:r>
          </a:p>
          <a:p>
            <a:endParaRPr lang="it-IT" dirty="0"/>
          </a:p>
          <a:p>
            <a:r>
              <a:rPr lang="it-IT" dirty="0"/>
              <a:t>Può causare conflitto</a:t>
            </a:r>
          </a:p>
          <a:p>
            <a:endParaRPr lang="it-IT" dirty="0"/>
          </a:p>
          <a:p>
            <a:r>
              <a:rPr lang="it-IT" dirty="0"/>
              <a:t>Distrae dai momenti positivi del gioco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DE888E-EA09-4D83-952D-E0A3C9177980}"/>
              </a:ext>
            </a:extLst>
          </p:cNvPr>
          <p:cNvSpPr txBox="1"/>
          <p:nvPr/>
        </p:nvSpPr>
        <p:spPr>
          <a:xfrm>
            <a:off x="1069848" y="4682532"/>
            <a:ext cx="1005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Esempi: </a:t>
            </a:r>
          </a:p>
          <a:p>
            <a:endParaRPr lang="it-IT" sz="1600" dirty="0"/>
          </a:p>
          <a:p>
            <a:r>
              <a:rPr lang="it-IT" sz="1600" dirty="0"/>
              <a:t>Ora giochiamo alla fattoria</a:t>
            </a:r>
          </a:p>
          <a:p>
            <a:endParaRPr lang="it-IT" sz="1600" dirty="0"/>
          </a:p>
          <a:p>
            <a:r>
              <a:rPr lang="it-IT" sz="1600" dirty="0"/>
              <a:t>Metti questo blocco su questo qui</a:t>
            </a:r>
          </a:p>
        </p:txBody>
      </p:sp>
    </p:spTree>
    <p:extLst>
      <p:ext uri="{BB962C8B-B14F-4D97-AF65-F5344CB8AC3E}">
        <p14:creationId xmlns:p14="http://schemas.microsoft.com/office/powerpoint/2010/main" val="20607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8007F6-87CF-48B7-A8E3-94A6A51B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sono le domande?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27A3AE-E008-411A-8CFB-2FA17F02F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Una domanda chiede una risposta al bambino. Le domande prendono il sopravvento nell'interazione. Ci sono molti diversi tipi di domande. </a:t>
            </a:r>
          </a:p>
          <a:p>
            <a:pPr marL="0" indent="0" algn="just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Segoe UI Emoji" panose="020B0502040204020203" pitchFamily="34" charset="0"/>
              </a:rPr>
              <a:t>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Domande che richiedono informazioni : chi, cosa, dove, quando, come?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it-IT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 che colore è questo?" </a:t>
            </a:r>
            <a:r>
              <a:rPr lang="it-IT" sz="150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it-IT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"Quanti bastoncini sto tenendo in mano?" 	</a:t>
            </a:r>
          </a:p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Domande non intenzionali : la voce si alza alla fine della frase; tag di domanda.</a:t>
            </a:r>
          </a:p>
          <a:p>
            <a:pPr marL="0" indent="0">
              <a:buNone/>
            </a:pPr>
            <a:r>
              <a:rPr lang="it-IT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Bambino: "Ho tagliato la carta". Genitore: “L'hai tagliata?”</a:t>
            </a:r>
          </a:p>
          <a:p>
            <a:pPr marL="0" indent="0" algn="l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Domande che in realtà sono comandi nascosti.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it-IT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Non pensi che sia ora di pulire adesso?" 	"Sei pronto per essere gentile con Sarah ora?" 	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40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D0CF21-0A7C-4A15-950A-A6EAC72B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domande utili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64F7C1-A3A0-4866-9DF2-B7B15BDCC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Al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cune domande sono appropriate e necessarie</a:t>
            </a:r>
          </a:p>
          <a:p>
            <a:pPr marL="0" indent="0">
              <a:buNone/>
            </a:pPr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Domande che aiutano a insegnare un concetto o a verificare la comprensione. </a:t>
            </a:r>
          </a:p>
          <a:p>
            <a:pPr marL="0" indent="0">
              <a:buNone/>
            </a:pP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Cosa pensi che succederà dopo?" (ad es. durante una storia) ;"Riesci a trovare cosa manca nell'immagine?"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Domande per ottenere informazioni. </a:t>
            </a:r>
          </a:p>
          <a:p>
            <a:pPr marL="0" indent="0">
              <a:buNone/>
            </a:pPr>
            <a:r>
              <a:rPr lang="it-IT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"Devi andare in bagno?;  "Chi vorrebbe andare per primo sullo scivolo oggi?" ;"Vuoi succo d'arancia o latte per merenda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endParaRPr lang="it-IT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68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B93A96-9337-4683-8080-EF616593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Evitare domande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372180-04AC-4133-8543-ABEA1B37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108948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Non permette al bambino di guidare il gioco</a:t>
            </a:r>
          </a:p>
          <a:p>
            <a:endParaRPr lang="it-IT" dirty="0"/>
          </a:p>
          <a:p>
            <a:r>
              <a:rPr lang="it-IT" dirty="0"/>
              <a:t>Interrompe il gioco</a:t>
            </a:r>
          </a:p>
          <a:p>
            <a:endParaRPr lang="it-IT" dirty="0"/>
          </a:p>
          <a:p>
            <a:r>
              <a:rPr lang="it-IT" dirty="0"/>
              <a:t>Sembra che non ascolti il bambino e non approvi quello che fa</a:t>
            </a:r>
          </a:p>
          <a:p>
            <a:endParaRPr lang="it-IT" dirty="0"/>
          </a:p>
          <a:p>
            <a:r>
              <a:rPr lang="it-IT" dirty="0"/>
              <a:t>Crea frustrazione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6EA0B-9212-4F5F-B578-492B1482FF6E}"/>
              </a:ext>
            </a:extLst>
          </p:cNvPr>
          <p:cNvSpPr txBox="1"/>
          <p:nvPr/>
        </p:nvSpPr>
        <p:spPr>
          <a:xfrm>
            <a:off x="1066800" y="4549676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Esempi: </a:t>
            </a:r>
          </a:p>
          <a:p>
            <a:endParaRPr lang="it-IT" sz="1600" dirty="0"/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Stiamo costruendo un'alta torre, vero? </a:t>
            </a:r>
          </a:p>
          <a:p>
            <a:endParaRPr lang="it-IT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Che cos'è questo? Che cos'è questo? </a:t>
            </a:r>
          </a:p>
          <a:p>
            <a:endParaRPr lang="it-IT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Metti la ragazza nella macchina rossa? Come mai?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8645D56-6C8D-4000-8950-27E6E4E0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969" y="1709662"/>
            <a:ext cx="2318197" cy="23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B03FEA-F4A3-45C0-A050-69FD0958FF6C}"/>
              </a:ext>
            </a:extLst>
          </p:cNvPr>
          <p:cNvSpPr txBox="1"/>
          <p:nvPr/>
        </p:nvSpPr>
        <p:spPr>
          <a:xfrm>
            <a:off x="584479" y="2590852"/>
            <a:ext cx="11023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Quando si richiedono le informazioni necessarie, le domande vanno bene. Altrimenti, considera come puoi usare altre forme di attenzione come le abilità PRIDE per raggiungere i tuoi obiettivi. </a:t>
            </a:r>
            <a:endParaRPr lang="it-IT" sz="2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53440D-6E91-420E-81C5-160A9071CE3A}"/>
              </a:ext>
            </a:extLst>
          </p:cNvPr>
          <p:cNvSpPr txBox="1"/>
          <p:nvPr/>
        </p:nvSpPr>
        <p:spPr>
          <a:xfrm>
            <a:off x="494044" y="4552060"/>
            <a:ext cx="7978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  <a:p>
            <a:pPr algn="ctr"/>
            <a:r>
              <a:rPr lang="it-IT" dirty="0"/>
              <a:t>Hai intenzione di costruire una recinzione?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Stai costruendo un recinto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844CC80-7CAA-4A3B-9A69-BCAA22840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6" y="227710"/>
            <a:ext cx="2114550" cy="21621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367B57-5380-4915-8FEE-E10E63751998}"/>
              </a:ext>
            </a:extLst>
          </p:cNvPr>
          <p:cNvSpPr txBox="1"/>
          <p:nvPr/>
        </p:nvSpPr>
        <p:spPr>
          <a:xfrm>
            <a:off x="3135086" y="1105611"/>
            <a:ext cx="636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USA LE DOMANDE CON ATTENZIONE</a:t>
            </a:r>
          </a:p>
        </p:txBody>
      </p:sp>
    </p:spTree>
    <p:extLst>
      <p:ext uri="{BB962C8B-B14F-4D97-AF65-F5344CB8AC3E}">
        <p14:creationId xmlns:p14="http://schemas.microsoft.com/office/powerpoint/2010/main" val="384418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33049-931E-4FBB-9CF2-FFEC056FB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DCBDE6-C8AB-464A-85B9-D0AFC93BA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i="1" dirty="0"/>
              <a:t>Individua le domande utili e quelle che potresti evitare</a:t>
            </a:r>
          </a:p>
          <a:p>
            <a:pPr marL="0" indent="0">
              <a:buNone/>
            </a:pPr>
            <a:endParaRPr lang="it-IT" i="1" dirty="0"/>
          </a:p>
          <a:p>
            <a:r>
              <a:rPr lang="it-IT" sz="1800" dirty="0"/>
              <a:t>Puoi mettere il gelato rosa sul cono?</a:t>
            </a:r>
          </a:p>
          <a:p>
            <a:endParaRPr lang="it-IT" sz="1800" dirty="0"/>
          </a:p>
          <a:p>
            <a:r>
              <a:rPr lang="it-IT" sz="1800" dirty="0"/>
              <a:t>Che colore è questo? (insegnando i colori al bambino)</a:t>
            </a:r>
          </a:p>
          <a:p>
            <a:endParaRPr lang="it-IT" sz="1800" dirty="0"/>
          </a:p>
          <a:p>
            <a:r>
              <a:rPr lang="it-IT" sz="1800" dirty="0"/>
              <a:t>Dove vuoi andare oggi pomeriggio?</a:t>
            </a:r>
          </a:p>
          <a:p>
            <a:endParaRPr lang="it-IT" sz="1800" dirty="0"/>
          </a:p>
          <a:p>
            <a:r>
              <a:rPr lang="it-IT" sz="1800" dirty="0"/>
              <a:t>Stai prendendo il foglio per colorare?</a:t>
            </a:r>
          </a:p>
          <a:p>
            <a:endParaRPr lang="it-IT" sz="1800" dirty="0"/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5769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6B5A3-8F8D-4C10-ADA6-3A27469C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(1)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8E412-F7E2-438A-A3C3-8B41C555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Ridurre la frequenza, la gravità e durata di comportamenti inappropriati</a:t>
            </a:r>
          </a:p>
          <a:p>
            <a:r>
              <a:rPr lang="it-IT" dirty="0"/>
              <a:t>Ridurre forme negative di ricerca di attenzione (come pianti, lamenti..)</a:t>
            </a:r>
          </a:p>
          <a:p>
            <a:r>
              <a:rPr lang="it-IT" dirty="0"/>
              <a:t>Ridurre la frustrazione e stress del genitore</a:t>
            </a:r>
          </a:p>
          <a:p>
            <a:r>
              <a:rPr lang="it-IT" dirty="0"/>
              <a:t>Aumentare l’attaccamento e la sicurezza con le figure genitoriali</a:t>
            </a:r>
          </a:p>
          <a:p>
            <a:r>
              <a:rPr lang="it-IT" dirty="0"/>
              <a:t>Incrementare l’attenzione</a:t>
            </a:r>
          </a:p>
          <a:p>
            <a:r>
              <a:rPr lang="it-IT" dirty="0"/>
              <a:t>Incrementare l’autostima</a:t>
            </a:r>
          </a:p>
          <a:p>
            <a:r>
              <a:rPr lang="it-IT" dirty="0"/>
              <a:t>Incrementare il comportamento pro sociale (come la condivisone, il rispetto del turno)</a:t>
            </a:r>
          </a:p>
        </p:txBody>
      </p:sp>
    </p:spTree>
    <p:extLst>
      <p:ext uri="{BB962C8B-B14F-4D97-AF65-F5344CB8AC3E}">
        <p14:creationId xmlns:p14="http://schemas.microsoft.com/office/powerpoint/2010/main" val="3932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06973-C90A-47AF-B5D8-CDE90E17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Evitare le critiche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10BE3E-7A5C-4B87-8C59-789C2C11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2259673"/>
          </a:xfrm>
        </p:spPr>
        <p:txBody>
          <a:bodyPr>
            <a:normAutofit fontScale="25000" lnSpcReduction="20000"/>
          </a:bodyPr>
          <a:lstStyle/>
          <a:p>
            <a:r>
              <a:rPr lang="it-IT" sz="6400" dirty="0"/>
              <a:t>Attenzione su comportamenti negativi</a:t>
            </a:r>
          </a:p>
          <a:p>
            <a:endParaRPr lang="it-IT" sz="6400" dirty="0"/>
          </a:p>
          <a:p>
            <a:r>
              <a:rPr lang="it-IT" sz="6400" dirty="0"/>
              <a:t>Rende l’interazione interazione spiacevole</a:t>
            </a:r>
          </a:p>
          <a:p>
            <a:endParaRPr lang="it-IT" sz="6400" dirty="0"/>
          </a:p>
          <a:p>
            <a:r>
              <a:rPr lang="it-IT" sz="6400" dirty="0"/>
              <a:t>Potrebbe abbassare l’autostima del bambino</a:t>
            </a:r>
          </a:p>
          <a:p>
            <a:pPr marL="0" indent="0">
              <a:buNone/>
            </a:pPr>
            <a:endParaRPr lang="it-IT" sz="6400" dirty="0"/>
          </a:p>
          <a:p>
            <a:r>
              <a:rPr lang="it-IT" sz="6400" dirty="0"/>
              <a:t>Sono inefficaci</a:t>
            </a:r>
          </a:p>
          <a:p>
            <a:endParaRPr lang="it-IT" sz="6400" dirty="0"/>
          </a:p>
          <a:p>
            <a:r>
              <a:rPr lang="it-IT" sz="6400" dirty="0"/>
              <a:t>Possono innescare comportamenti negativi</a:t>
            </a:r>
          </a:p>
          <a:p>
            <a:endParaRPr lang="it-IT" sz="64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C02A67-8F28-4071-A456-CD97FF88BC15}"/>
              </a:ext>
            </a:extLst>
          </p:cNvPr>
          <p:cNvSpPr txBox="1"/>
          <p:nvPr/>
        </p:nvSpPr>
        <p:spPr>
          <a:xfrm>
            <a:off x="7540987" y="4975041"/>
            <a:ext cx="99431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  <a:p>
            <a:endParaRPr lang="it-IT" sz="1400" dirty="0"/>
          </a:p>
          <a:p>
            <a:r>
              <a:rPr lang="it-IT" sz="1400" dirty="0"/>
              <a:t>Non mi piace quando alzi la voce</a:t>
            </a:r>
          </a:p>
          <a:p>
            <a:endParaRPr lang="it-IT" sz="1400" dirty="0"/>
          </a:p>
          <a:p>
            <a:r>
              <a:rPr lang="it-IT" sz="1400" dirty="0"/>
              <a:t>Non si fa cosi</a:t>
            </a:r>
          </a:p>
          <a:p>
            <a:endParaRPr lang="it-IT" sz="1400" dirty="0"/>
          </a:p>
          <a:p>
            <a:r>
              <a:rPr lang="it-IT" sz="1400" dirty="0"/>
              <a:t>Ti stai comportando come un bambino piccolo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3B6AFDD-BCB8-4FAD-88EC-8C3BE58D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268" y="2093976"/>
            <a:ext cx="2292439" cy="21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49167F-1386-49A6-A1EB-5269131C709F}"/>
              </a:ext>
            </a:extLst>
          </p:cNvPr>
          <p:cNvSpPr txBox="1"/>
          <p:nvPr/>
        </p:nvSpPr>
        <p:spPr>
          <a:xfrm>
            <a:off x="934497" y="693336"/>
            <a:ext cx="987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LIMITARE E/O EVITARE LE SGUENTI PAROLE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79DF23-B735-46B2-A0BC-6B56A9CACD05}"/>
              </a:ext>
            </a:extLst>
          </p:cNvPr>
          <p:cNvSpPr txBox="1"/>
          <p:nvPr/>
        </p:nvSpPr>
        <p:spPr>
          <a:xfrm>
            <a:off x="1276141" y="2190541"/>
            <a:ext cx="23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No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570086-C5A5-4E4E-B2B9-4A74E66049BC}"/>
              </a:ext>
            </a:extLst>
          </p:cNvPr>
          <p:cNvSpPr txBox="1"/>
          <p:nvPr/>
        </p:nvSpPr>
        <p:spPr>
          <a:xfrm>
            <a:off x="4712677" y="2559873"/>
            <a:ext cx="251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Smettila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291F61-A417-420F-831A-C0D75F606820}"/>
              </a:ext>
            </a:extLst>
          </p:cNvPr>
          <p:cNvSpPr txBox="1"/>
          <p:nvPr/>
        </p:nvSpPr>
        <p:spPr>
          <a:xfrm>
            <a:off x="8661679" y="3597310"/>
            <a:ext cx="223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Fermati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10E358-0925-4CB6-BFAF-6614BA2319F6}"/>
              </a:ext>
            </a:extLst>
          </p:cNvPr>
          <p:cNvSpPr txBox="1"/>
          <p:nvPr/>
        </p:nvSpPr>
        <p:spPr>
          <a:xfrm>
            <a:off x="2944167" y="3966642"/>
            <a:ext cx="208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Non fare..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AF0E03-74EA-4B5C-9257-B125F0196B3F}"/>
              </a:ext>
            </a:extLst>
          </p:cNvPr>
          <p:cNvSpPr txBox="1"/>
          <p:nvPr/>
        </p:nvSpPr>
        <p:spPr>
          <a:xfrm>
            <a:off x="8661679" y="1758462"/>
            <a:ext cx="23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Silenzio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252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45DE4-6823-432F-8EDA-4DAF03F5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2.Aumentare le collaborazioni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687973-97B0-4921-B8E6-AB50631F3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807208"/>
            <a:ext cx="10058400" cy="4050792"/>
          </a:xfrm>
        </p:spPr>
        <p:txBody>
          <a:bodyPr/>
          <a:lstStyle/>
          <a:p>
            <a:r>
              <a:rPr lang="it-IT" dirty="0"/>
              <a:t>Insegna a dare istruzione chiare ai bambini e elogiarli in modo consistente</a:t>
            </a:r>
          </a:p>
          <a:p>
            <a:endParaRPr lang="it-IT" dirty="0"/>
          </a:p>
          <a:p>
            <a:r>
              <a:rPr lang="it-IT" dirty="0"/>
              <a:t>Sviluppare abilità per gestire situazioni di non compliance</a:t>
            </a:r>
          </a:p>
        </p:txBody>
      </p:sp>
    </p:spTree>
    <p:extLst>
      <p:ext uri="{BB962C8B-B14F-4D97-AF65-F5344CB8AC3E}">
        <p14:creationId xmlns:p14="http://schemas.microsoft.com/office/powerpoint/2010/main" val="40714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252A1-E765-40F1-A859-147F8167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1.Dare istruzioni efficaci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84A0C8-4932-4361-A744-598D31CE2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lphaLcParenR"/>
            </a:pPr>
            <a:r>
              <a:rPr lang="it-IT" sz="1800" b="1" dirty="0">
                <a:solidFill>
                  <a:srgbClr val="0070C0"/>
                </a:solidFill>
              </a:rPr>
              <a:t>Essere diretti  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sz="1400" dirty="0">
                <a:sym typeface="Wingdings" panose="05000000000000000000" pitchFamily="2" charset="2"/>
              </a:rPr>
              <a:t>per favore siediti vs sediamoci (suggerimento)</a:t>
            </a:r>
          </a:p>
          <a:p>
            <a:pPr marL="342900" indent="-342900">
              <a:buAutoNum type="alphaLcParenR"/>
            </a:pPr>
            <a:endParaRPr lang="it-IT" sz="1400" dirty="0">
              <a:sym typeface="Wingdings" panose="05000000000000000000" pitchFamily="2" charset="2"/>
            </a:endParaRPr>
          </a:p>
          <a:p>
            <a:pPr marL="342900" indent="-342900">
              <a:buAutoNum type="alphaLcParenR"/>
            </a:pPr>
            <a:r>
              <a:rPr lang="it-IT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Usare un tono calmo</a:t>
            </a:r>
          </a:p>
          <a:p>
            <a:pPr marL="0" indent="0">
              <a:buNone/>
            </a:pPr>
            <a:endParaRPr lang="it-IT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0070C0"/>
                </a:solidFill>
              </a:rPr>
              <a:t>c)Dire al bambino ciò che deve fare, non cosa NON deve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sz="1400" dirty="0">
                <a:sym typeface="Wingdings" panose="05000000000000000000" pitchFamily="2" charset="2"/>
              </a:rPr>
              <a:t>cammina piano vs smetti di correre</a:t>
            </a:r>
          </a:p>
          <a:p>
            <a:pPr marL="0" indent="0">
              <a:buNone/>
            </a:pPr>
            <a:endParaRPr lang="it-IT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d) Fornire istruzione prima di dare l’istruzione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sz="1400" dirty="0">
                <a:sym typeface="Wingdings" panose="05000000000000000000" pitchFamily="2" charset="2"/>
              </a:rPr>
              <a:t>è ora di uscire, metti le scarpe</a:t>
            </a:r>
          </a:p>
          <a:p>
            <a:pPr marL="0" indent="0">
              <a:buNone/>
            </a:pPr>
            <a:endParaRPr lang="it-IT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rgbClr val="0070C0"/>
                </a:solidFill>
                <a:sym typeface="Wingdings" panose="05000000000000000000" pitchFamily="2" charset="2"/>
              </a:rPr>
              <a:t>e) Dare istruzioni se necessario e riusciamo a mantenerle</a:t>
            </a:r>
            <a:endParaRPr lang="it-IT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A3A15-8BBF-4E53-8E70-F86986881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2.Essere brevi, chiari e gentili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C9E5EB-2F5F-40E8-9F7E-3D9D4C24E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Istruzioni brevi, chiare e una per volta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1600" dirty="0"/>
              <a:t>Esempi</a:t>
            </a:r>
            <a:r>
              <a:rPr lang="it-IT" dirty="0"/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1600" dirty="0">
                <a:sym typeface="Wingdings" panose="05000000000000000000" pitchFamily="2" charset="2"/>
              </a:rPr>
              <a:t>Siediti accanto a me vs mi piacerebbe molto se ti sedessi sulla sedia vicino alla mia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1600" dirty="0">
                <a:sym typeface="Wingdings" panose="05000000000000000000" pitchFamily="2" charset="2"/>
              </a:rPr>
              <a:t> Raccogli le costruzioni, mettile nel cestino, metti il cestino sul tavolo e torna qui</a:t>
            </a:r>
          </a:p>
          <a:p>
            <a:pPr marL="0" indent="0">
              <a:buNone/>
            </a:pPr>
            <a:endParaRPr lang="it-IT" sz="1600" dirty="0"/>
          </a:p>
          <a:p>
            <a:r>
              <a:rPr lang="it-IT" b="1" dirty="0">
                <a:solidFill>
                  <a:srgbClr val="0070C0"/>
                </a:solidFill>
              </a:rPr>
              <a:t>Comandi adeguati al livello di sviluppo e abilità del bambino</a:t>
            </a:r>
          </a:p>
          <a:p>
            <a:endParaRPr lang="it-IT" b="1" dirty="0">
              <a:solidFill>
                <a:srgbClr val="0070C0"/>
              </a:solidFill>
            </a:endParaRPr>
          </a:p>
          <a:p>
            <a:r>
              <a:rPr lang="it-IT" b="1" dirty="0">
                <a:solidFill>
                  <a:srgbClr val="0070C0"/>
                </a:solidFill>
              </a:rPr>
              <a:t>Essere gentili</a:t>
            </a:r>
            <a:r>
              <a:rPr lang="it-IT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1600" dirty="0"/>
              <a:t>Formulare le richieste in modo gentili e rispettoso, aggiungendo ad esempio per favore. Rende più </a:t>
            </a:r>
            <a:r>
              <a:rPr lang="it-IT" sz="1600" dirty="0" err="1"/>
              <a:t>probile</a:t>
            </a:r>
            <a:r>
              <a:rPr lang="it-IT" sz="1600" dirty="0"/>
              <a:t> la collaborazione e funge da modello per il bambino.</a:t>
            </a:r>
          </a:p>
        </p:txBody>
      </p:sp>
    </p:spTree>
    <p:extLst>
      <p:ext uri="{BB962C8B-B14F-4D97-AF65-F5344CB8AC3E}">
        <p14:creationId xmlns:p14="http://schemas.microsoft.com/office/powerpoint/2010/main" val="10198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58D157-C876-485F-B54D-70AFCFBD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9D5A66-91A5-42C6-9963-A2060A708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752" y="1739571"/>
            <a:ext cx="1005840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i="1" dirty="0"/>
              <a:t>Definisci se le seguenti istruzioni sono corrette o modificale se non lo sono</a:t>
            </a:r>
          </a:p>
          <a:p>
            <a:pPr marL="0" indent="0">
              <a:buNone/>
            </a:pPr>
            <a:endParaRPr lang="it-IT" i="1" dirty="0"/>
          </a:p>
          <a:p>
            <a:pPr marL="0" indent="0">
              <a:buNone/>
            </a:pPr>
            <a:r>
              <a:rPr lang="it-IT" dirty="0"/>
              <a:t>Puliamo il tavolo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Per</a:t>
            </a:r>
            <a:r>
              <a:rPr lang="it-IT" dirty="0"/>
              <a:t> </a:t>
            </a:r>
            <a:r>
              <a:rPr lang="it-IT" dirty="0">
                <a:solidFill>
                  <a:srgbClr val="0070C0"/>
                </a:solidFill>
              </a:rPr>
              <a:t>favore, pulisci il tavolo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Susan metti il cappotto, fuori fa freddo e potresti ammalarti</a:t>
            </a:r>
          </a:p>
          <a:p>
            <a:pPr marL="0" indent="0">
              <a:buNone/>
            </a:pPr>
            <a:r>
              <a:rPr lang="it-IT" dirty="0">
                <a:solidFill>
                  <a:srgbClr val="0070C0"/>
                </a:solidFill>
              </a:rPr>
              <a:t>Fuori fa freddo, metti il cappotto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17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E28853-8F30-4F8E-9D40-AB4841B6FE98}"/>
              </a:ext>
            </a:extLst>
          </p:cNvPr>
          <p:cNvSpPr txBox="1"/>
          <p:nvPr/>
        </p:nvSpPr>
        <p:spPr>
          <a:xfrm>
            <a:off x="793820" y="1653938"/>
            <a:ext cx="10249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dirty="0"/>
              <a:t>Puoi mettere i giochi a posto?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Mangia la merenda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Smettila di alzarti dalla sedia!!!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Passami le forbici, vuoi?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2330FB-3901-4AA6-A203-18F87DED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515" y="3520547"/>
            <a:ext cx="3811468" cy="28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682B9-BAFA-4832-826C-B7794A34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Elogiare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F0075B-6B3E-4698-98A9-EDB5F82A6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17" y="2070139"/>
            <a:ext cx="10058400" cy="40507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200" dirty="0"/>
              <a:t>Rinforzare ogni collaborazione, utilizzato lodi specifiche!!</a:t>
            </a:r>
          </a:p>
          <a:p>
            <a:pPr marL="0" indent="0">
              <a:buNone/>
            </a:pPr>
            <a:r>
              <a:rPr lang="it-IT" sz="1600" dirty="0"/>
              <a:t>Grazie per aver buttato la carta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200" b="1" i="1" dirty="0"/>
              <a:t>E SE NON COLLABORA?</a:t>
            </a:r>
          </a:p>
          <a:p>
            <a:pPr marL="0" indent="0">
              <a:buNone/>
            </a:pPr>
            <a:endParaRPr lang="it-IT" sz="2200" b="1" i="1" dirty="0"/>
          </a:p>
          <a:p>
            <a:r>
              <a:rPr lang="it-IT" sz="1800" dirty="0"/>
              <a:t>Ripetere l’istruzione una seconda volta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dirty="0"/>
              <a:t>Se non collabora entro 5 sec, fornire una guida fisica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600" dirty="0"/>
              <a:t>Metti le scarpe</a:t>
            </a:r>
            <a:r>
              <a:rPr lang="it-IT" sz="1600" dirty="0">
                <a:sym typeface="Wingdings" panose="05000000000000000000" pitchFamily="2" charset="2"/>
              </a:rPr>
              <a:t> indico al bambino la scarpiera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64AF93-BE1B-4524-A37A-7D65E3F0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57" y="741727"/>
            <a:ext cx="2362095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B396A9-36F6-42D6-B3FA-1828135DD97D}"/>
              </a:ext>
            </a:extLst>
          </p:cNvPr>
          <p:cNvSpPr txBox="1"/>
          <p:nvPr/>
        </p:nvSpPr>
        <p:spPr>
          <a:xfrm>
            <a:off x="502024" y="349624"/>
            <a:ext cx="10004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Leggi i seguenti scenari e commenta se l’adulto mette in atto le abilità di cui abbiamo parlato e quali e se non lo fa cosa avrebbe potuto fare.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0C0D36-DFA3-4DA7-BC98-5D8BB669975A}"/>
              </a:ext>
            </a:extLst>
          </p:cNvPr>
          <p:cNvSpPr txBox="1"/>
          <p:nvPr/>
        </p:nvSpPr>
        <p:spPr>
          <a:xfrm>
            <a:off x="591671" y="1398494"/>
            <a:ext cx="1054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1.Il bambino salta sul letto, la mamma gli dice di smetterla e che non vuole che salti sul letto.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6B37B3-CDE2-400F-ADEF-A88A0AB5BC15}"/>
              </a:ext>
            </a:extLst>
          </p:cNvPr>
          <p:cNvSpPr txBox="1"/>
          <p:nvPr/>
        </p:nvSpPr>
        <p:spPr>
          <a:xfrm>
            <a:off x="654424" y="1746338"/>
            <a:ext cx="10157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Per favore, scendi dal letto</a:t>
            </a:r>
            <a:endParaRPr lang="it-IT" sz="16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0628D9-26D9-4C1F-AA56-45D5BD360B7B}"/>
              </a:ext>
            </a:extLst>
          </p:cNvPr>
          <p:cNvSpPr txBox="1"/>
          <p:nvPr/>
        </p:nvSpPr>
        <p:spPr>
          <a:xfrm>
            <a:off x="623047" y="2543463"/>
            <a:ext cx="995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2.Giorgia metti il pigiama, lava i denti, prendi il libro e vai a letto.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F7772E-8772-4C64-A8A3-40485CE0F1E5}"/>
              </a:ext>
            </a:extLst>
          </p:cNvPr>
          <p:cNvSpPr txBox="1"/>
          <p:nvPr/>
        </p:nvSpPr>
        <p:spPr>
          <a:xfrm>
            <a:off x="654424" y="2964738"/>
            <a:ext cx="10094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Troppe istruzioni! Meglio una alla volta</a:t>
            </a:r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6487A5-81AD-4383-80AE-16A5EA64877F}"/>
              </a:ext>
            </a:extLst>
          </p:cNvPr>
          <p:cNvSpPr txBox="1"/>
          <p:nvPr/>
        </p:nvSpPr>
        <p:spPr>
          <a:xfrm>
            <a:off x="591671" y="3748647"/>
            <a:ext cx="8640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3.Andrea è il mio turno di giocare. Per favore puoi darmi il treno?</a:t>
            </a:r>
          </a:p>
          <a:p>
            <a:endParaRPr lang="it-IT" dirty="0"/>
          </a:p>
          <a:p>
            <a:r>
              <a:rPr lang="it-IT" dirty="0"/>
              <a:t>Il bambino consegna il treno.</a:t>
            </a:r>
          </a:p>
          <a:p>
            <a:endParaRPr lang="it-IT" dirty="0"/>
          </a:p>
          <a:p>
            <a:r>
              <a:rPr lang="it-IT" dirty="0"/>
              <a:t>Bravissimo, grazie per aver condiviso il gioco.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9B75F0-3813-4D73-BA8A-1294186587DF}"/>
              </a:ext>
            </a:extLst>
          </p:cNvPr>
          <p:cNvSpPr txBox="1"/>
          <p:nvPr/>
        </p:nvSpPr>
        <p:spPr>
          <a:xfrm>
            <a:off x="623047" y="5218334"/>
            <a:ext cx="10094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L’istruzione data non è formulata in modo corretto. È un comando indiretto</a:t>
            </a:r>
          </a:p>
          <a:p>
            <a:endParaRPr lang="it-IT" sz="1600" dirty="0">
              <a:solidFill>
                <a:srgbClr val="0070C0"/>
              </a:solidFill>
            </a:endParaRPr>
          </a:p>
          <a:p>
            <a:r>
              <a:rPr lang="it-IT" sz="1600" dirty="0">
                <a:solidFill>
                  <a:srgbClr val="0070C0"/>
                </a:solidFill>
              </a:rPr>
              <a:t>Elogio formulato correttamente!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455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CC0E35-E978-411E-A745-A9B3B74F8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Tocca a te!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1E8F29-3752-40E3-9F5D-D23CB3A18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hlinkClick r:id="rId2"/>
              </a:rPr>
              <a:t>https://www.youtube.com/watch?v=oDKV3s3k6b4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1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6B6E5-7D2E-4197-90B0-3A4EF393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(2)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671C6-27DC-42E5-AA15-1349E07A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Ridurre la frequenza di comportamenti distruttivi (come rompere giochi di proposito)</a:t>
            </a:r>
          </a:p>
          <a:p>
            <a:endParaRPr lang="it-IT" dirty="0"/>
          </a:p>
          <a:p>
            <a:r>
              <a:rPr lang="it-IT" dirty="0"/>
              <a:t>Incrementare la compliance con le richieste dell’adulto</a:t>
            </a:r>
          </a:p>
          <a:p>
            <a:endParaRPr lang="it-IT" dirty="0"/>
          </a:p>
          <a:p>
            <a:r>
              <a:rPr lang="it-IT" dirty="0"/>
              <a:t>Ridurre atteggiamenti di sfida</a:t>
            </a:r>
          </a:p>
          <a:p>
            <a:endParaRPr lang="it-IT" dirty="0"/>
          </a:p>
          <a:p>
            <a:r>
              <a:rPr lang="it-IT" dirty="0"/>
              <a:t>Rispettare le regole della casa</a:t>
            </a:r>
          </a:p>
          <a:p>
            <a:endParaRPr lang="it-IT" dirty="0"/>
          </a:p>
          <a:p>
            <a:r>
              <a:rPr lang="it-IT" dirty="0"/>
              <a:t>Migliorare il comportamento in situazioni pubbliche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Aumentare la confidenza e l’autoefficacia del genitore nella gestione dei comportamenti</a:t>
            </a:r>
          </a:p>
        </p:txBody>
      </p:sp>
    </p:spTree>
    <p:extLst>
      <p:ext uri="{BB962C8B-B14F-4D97-AF65-F5344CB8AC3E}">
        <p14:creationId xmlns:p14="http://schemas.microsoft.com/office/powerpoint/2010/main" val="40456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F81A38-C20D-4C14-86A2-49D3CE802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266" y="1768511"/>
            <a:ext cx="5955304" cy="17591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092E00-BEAD-45B6-8EF7-C590D9B04A37}"/>
              </a:ext>
            </a:extLst>
          </p:cNvPr>
          <p:cNvSpPr txBox="1"/>
          <p:nvPr/>
        </p:nvSpPr>
        <p:spPr>
          <a:xfrm>
            <a:off x="4052835" y="3637504"/>
            <a:ext cx="7053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Contatti: </a:t>
            </a:r>
            <a:r>
              <a:rPr lang="it-IT" sz="2000" dirty="0">
                <a:solidFill>
                  <a:srgbClr val="0070C0"/>
                </a:solidFill>
              </a:rPr>
              <a:t>marinacieri@outlook.com</a:t>
            </a:r>
          </a:p>
        </p:txBody>
      </p:sp>
    </p:spTree>
    <p:extLst>
      <p:ext uri="{BB962C8B-B14F-4D97-AF65-F5344CB8AC3E}">
        <p14:creationId xmlns:p14="http://schemas.microsoft.com/office/powerpoint/2010/main" val="3956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9A960-DE11-418A-885B-701EDF6C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Studi autismo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121D91-D289-42CD-B281-71BD8B66A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73" y="2210636"/>
            <a:ext cx="11455120" cy="160773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Examining the Efficacy of Parent–Child Interaction Therapy with Children on the Autism Spectrum</a:t>
            </a:r>
          </a:p>
          <a:p>
            <a:pPr marL="0" indent="0" algn="l">
              <a:buNone/>
            </a:pPr>
            <a:r>
              <a:rPr lang="en-US" b="0" i="0" dirty="0">
                <a:effectLst/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Joshua J. Masse</a:t>
            </a:r>
            <a:r>
              <a:rPr lang="en-US" b="0" i="0" dirty="0">
                <a:effectLst/>
                <a:latin typeface="-apple-system"/>
              </a:rPr>
              <a:t>, </a:t>
            </a:r>
            <a:r>
              <a:rPr lang="en-US" b="0" i="0" dirty="0"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Cheryl B. McNeil</a:t>
            </a:r>
            <a:r>
              <a:rPr lang="en-US" b="0" i="0" dirty="0">
                <a:effectLst/>
                <a:latin typeface="-apple-system"/>
              </a:rPr>
              <a:t>,  </a:t>
            </a:r>
            <a:r>
              <a:rPr lang="en-US" b="0" i="0" dirty="0"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 Wagner</a:t>
            </a:r>
            <a:r>
              <a:rPr lang="en-US" b="0" i="0" dirty="0">
                <a:effectLst/>
                <a:latin typeface="-apple-system"/>
              </a:rPr>
              <a:t> &amp; </a:t>
            </a:r>
            <a:r>
              <a:rPr lang="en-US" b="0" i="0" dirty="0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 B. </a:t>
            </a:r>
            <a:r>
              <a:rPr lang="en-US" b="0" i="0" dirty="0" err="1">
                <a:effectLst/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Quetsch</a:t>
            </a:r>
            <a:r>
              <a:rPr lang="en-US" b="0" i="0" dirty="0">
                <a:effectLst/>
                <a:latin typeface="-apple-system"/>
              </a:rPr>
              <a:t> </a:t>
            </a:r>
          </a:p>
          <a:p>
            <a:pPr marL="0" indent="0" algn="l">
              <a:buNone/>
            </a:pPr>
            <a:r>
              <a:rPr lang="en-US" b="0" i="1" dirty="0"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Child and Family Studies</a:t>
            </a:r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333333"/>
                </a:solidFill>
                <a:effectLst/>
                <a:latin typeface="-apple-system"/>
              </a:rPr>
              <a:t>volume 25</a:t>
            </a:r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, pages2508–2525 (2016)</a:t>
            </a:r>
            <a:r>
              <a:rPr lang="en-US" b="0" i="0" dirty="0">
                <a:solidFill>
                  <a:srgbClr val="004B83"/>
                </a:solidFill>
                <a:effectLst/>
                <a:latin typeface="-apple-system"/>
              </a:rPr>
              <a:t> 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01A1E1-421E-494C-A519-CD3174BA08DD}"/>
              </a:ext>
            </a:extLst>
          </p:cNvPr>
          <p:cNvSpPr txBox="1"/>
          <p:nvPr/>
        </p:nvSpPr>
        <p:spPr>
          <a:xfrm>
            <a:off x="472273" y="4109776"/>
            <a:ext cx="994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risultati hanno mostrato un miglioramento nella collaborazione dei bambini, un riduzione di comportamenti problema e un incremento delle abilità dei genitori.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B059F0-682B-440A-B868-613FE5640C83}"/>
              </a:ext>
            </a:extLst>
          </p:cNvPr>
          <p:cNvSpPr txBox="1"/>
          <p:nvPr/>
        </p:nvSpPr>
        <p:spPr>
          <a:xfrm>
            <a:off x="472273" y="5084466"/>
            <a:ext cx="107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Gli obiettivi del PCIT sono direttamente collegati ai deficit presenti nello spettro.</a:t>
            </a:r>
          </a:p>
        </p:txBody>
      </p:sp>
    </p:spTree>
    <p:extLst>
      <p:ext uri="{BB962C8B-B14F-4D97-AF65-F5344CB8AC3E}">
        <p14:creationId xmlns:p14="http://schemas.microsoft.com/office/powerpoint/2010/main" val="29666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6E982-88E5-45B1-BC3B-616E67E52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Esempio sessione in vivo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3712FE-5ADA-4A9A-B23E-CBD41BA1E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212" y="1914682"/>
            <a:ext cx="6092953" cy="621792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hlinkClick r:id="rId2"/>
              </a:rPr>
              <a:t>https://www.youtube.com/watch?v=ro9wDbQZLS8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1C965F-A43C-4229-AB62-56F859563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34" y="2772918"/>
            <a:ext cx="53816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5F092-7DC3-4C2C-A50E-2EF1FF8C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Quali giochi..?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E73899-18F4-4745-8F20-D55A306A0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dirty="0"/>
              <a:t>Preferire </a:t>
            </a:r>
            <a:r>
              <a:rPr lang="it-IT" b="1" dirty="0"/>
              <a:t>giochi creativi e di costruzione </a:t>
            </a:r>
            <a:r>
              <a:rPr lang="it-IT" dirty="0"/>
              <a:t>come</a:t>
            </a:r>
          </a:p>
          <a:p>
            <a:pPr marL="0" indent="0" algn="just">
              <a:buNone/>
            </a:pPr>
            <a:r>
              <a:rPr lang="it-IT" dirty="0"/>
              <a:t>Lego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Costruzioni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casa delle bambole, fattoria con animali…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pongo o altre paste modellabili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err="1"/>
              <a:t>playset</a:t>
            </a:r>
            <a:r>
              <a:rPr lang="it-IT" dirty="0"/>
              <a:t> con treni, automobili e materiale gradito al bambino</a:t>
            </a:r>
          </a:p>
          <a:p>
            <a:pPr algn="just"/>
            <a:endParaRPr lang="it-IT" dirty="0"/>
          </a:p>
          <a:p>
            <a:pPr algn="just"/>
            <a:endParaRPr lang="it-IT" dirty="0"/>
          </a:p>
          <a:p>
            <a:pPr algn="just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506256-E411-468E-830D-B5C0CC68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444" y="2514464"/>
            <a:ext cx="1341455" cy="13414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094A8D-8D9C-46A6-89E3-F3CA2300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895" y="4020918"/>
            <a:ext cx="1858474" cy="18584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B7A510C-3703-40FC-B019-2E74EB65A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181" y="1403102"/>
            <a:ext cx="1886628" cy="18866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1C46A64-E90F-4587-97E1-B95FAF6EA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513" y="35286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67B840-5B59-44DC-BFA1-ABF595435BC3}"/>
              </a:ext>
            </a:extLst>
          </p:cNvPr>
          <p:cNvSpPr txBox="1"/>
          <p:nvPr/>
        </p:nvSpPr>
        <p:spPr>
          <a:xfrm>
            <a:off x="1045029" y="1045029"/>
            <a:ext cx="103297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it-IT" sz="2000" dirty="0"/>
              <a:t>Evitare :</a:t>
            </a:r>
          </a:p>
          <a:p>
            <a:pPr marL="0" indent="0" algn="just">
              <a:buNone/>
            </a:pPr>
            <a:endParaRPr lang="it-IT" sz="2000" dirty="0"/>
          </a:p>
          <a:p>
            <a:pPr algn="just"/>
            <a:r>
              <a:rPr lang="it-IT" sz="2000" dirty="0"/>
              <a:t>Giocattoli che incoraggiano giochi violenti come pistole, mazze, guanti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Giochi che possono sfuggire di mano e impongono limiti (come pitture, vernici, travasi liquidi)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Giochi prestabiliti con regole definite che non stimolano la conversazione (libri, giochi di carte..)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8F3630-D3C6-4865-8115-396E0581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966" y="218395"/>
            <a:ext cx="1457325" cy="14573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EFC775-FDBB-49CE-94CC-6806CAB4B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96" y="4226430"/>
            <a:ext cx="2143125" cy="2143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D0760CD-CEC4-4598-9804-B4C267F5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580" y="4150440"/>
            <a:ext cx="2905125" cy="15716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6083CFE-4A44-4347-9981-B4FEF27E5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066" y="4733985"/>
            <a:ext cx="2971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egno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Legno</Template>
  <TotalTime>855</TotalTime>
  <Words>2321</Words>
  <Application>Microsoft Office PowerPoint</Application>
  <PresentationFormat>Widescreen</PresentationFormat>
  <Paragraphs>423</Paragraphs>
  <Slides>50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8" baseType="lpstr">
      <vt:lpstr>-apple-system</vt:lpstr>
      <vt:lpstr>Arial</vt:lpstr>
      <vt:lpstr>Georgia</vt:lpstr>
      <vt:lpstr>Segoe UI Emoji</vt:lpstr>
      <vt:lpstr>Times New Roman</vt:lpstr>
      <vt:lpstr>Trebuchet MS</vt:lpstr>
      <vt:lpstr>Wingdings</vt:lpstr>
      <vt:lpstr>Legno</vt:lpstr>
      <vt:lpstr>PARENT CHILD INTERACTION THERAPY E AUTISMO</vt:lpstr>
      <vt:lpstr>Contenuti</vt:lpstr>
      <vt:lpstr>PCIT: Overview</vt:lpstr>
      <vt:lpstr>Obiettivi (1)</vt:lpstr>
      <vt:lpstr>Obiettivi (2)</vt:lpstr>
      <vt:lpstr>Studi autismo</vt:lpstr>
      <vt:lpstr>Esempio sessione in vivo</vt:lpstr>
      <vt:lpstr>Quali giochi..?</vt:lpstr>
      <vt:lpstr>Presentazione standard di PowerPoint</vt:lpstr>
      <vt:lpstr>1. Migliorare la relazione</vt:lpstr>
      <vt:lpstr>Le abilità PRIDE</vt:lpstr>
      <vt:lpstr>Premiare</vt:lpstr>
      <vt:lpstr>Presentazione standard di PowerPoint</vt:lpstr>
      <vt:lpstr>Tocca a te!</vt:lpstr>
      <vt:lpstr>Presentazione standard di PowerPoint</vt:lpstr>
      <vt:lpstr>Ripetere</vt:lpstr>
      <vt:lpstr>Presentazione standard di PowerPoint</vt:lpstr>
      <vt:lpstr>Presentazione standard di PowerPoint</vt:lpstr>
      <vt:lpstr>Tocca  a te!</vt:lpstr>
      <vt:lpstr>Presentazione standard di PowerPoint</vt:lpstr>
      <vt:lpstr>Imitazione</vt:lpstr>
      <vt:lpstr>Esempi</vt:lpstr>
      <vt:lpstr>Descrizione</vt:lpstr>
      <vt:lpstr>Esempi</vt:lpstr>
      <vt:lpstr>Presentazione standard di PowerPoint</vt:lpstr>
      <vt:lpstr>Tocca a te</vt:lpstr>
      <vt:lpstr>Tocca a te (2)</vt:lpstr>
      <vt:lpstr>Entusiasmo </vt:lpstr>
      <vt:lpstr>Altre abilità importanti</vt:lpstr>
      <vt:lpstr>Ignorare</vt:lpstr>
      <vt:lpstr>Presentazione standard di PowerPoint</vt:lpstr>
      <vt:lpstr>Tocca te</vt:lpstr>
      <vt:lpstr>Don’t skills</vt:lpstr>
      <vt:lpstr>Istruzioni non necessarie</vt:lpstr>
      <vt:lpstr>Cosa sono le domande?</vt:lpstr>
      <vt:lpstr>Le domande utili</vt:lpstr>
      <vt:lpstr>Evitare domande</vt:lpstr>
      <vt:lpstr>Presentazione standard di PowerPoint</vt:lpstr>
      <vt:lpstr>Tocca a te</vt:lpstr>
      <vt:lpstr>Evitare le critiche</vt:lpstr>
      <vt:lpstr>Presentazione standard di PowerPoint</vt:lpstr>
      <vt:lpstr>2.Aumentare le collaborazioni</vt:lpstr>
      <vt:lpstr>1.Dare istruzioni efficaci</vt:lpstr>
      <vt:lpstr>2.Essere brevi, chiari e gentili</vt:lpstr>
      <vt:lpstr>Tocca a te</vt:lpstr>
      <vt:lpstr>Presentazione standard di PowerPoint</vt:lpstr>
      <vt:lpstr>3. Elogiare </vt:lpstr>
      <vt:lpstr>Presentazione standard di PowerPoint</vt:lpstr>
      <vt:lpstr>Tocca a te!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CHILD INTERACTION THERAPY E AUTISMO</dc:title>
  <dc:creator>marina cieri</dc:creator>
  <cp:lastModifiedBy>marina cieri</cp:lastModifiedBy>
  <cp:revision>47</cp:revision>
  <dcterms:created xsi:type="dcterms:W3CDTF">2022-04-23T14:34:25Z</dcterms:created>
  <dcterms:modified xsi:type="dcterms:W3CDTF">2022-05-12T17:24:13Z</dcterms:modified>
</cp:coreProperties>
</file>