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57"/>
  </p:notesMasterIdLst>
  <p:sldIdLst>
    <p:sldId id="288" r:id="rId2"/>
    <p:sldId id="306" r:id="rId3"/>
    <p:sldId id="257" r:id="rId4"/>
    <p:sldId id="313" r:id="rId5"/>
    <p:sldId id="319" r:id="rId6"/>
    <p:sldId id="316" r:id="rId7"/>
    <p:sldId id="317" r:id="rId8"/>
    <p:sldId id="315" r:id="rId9"/>
    <p:sldId id="340" r:id="rId10"/>
    <p:sldId id="304" r:id="rId11"/>
    <p:sldId id="322" r:id="rId12"/>
    <p:sldId id="323" r:id="rId13"/>
    <p:sldId id="324" r:id="rId14"/>
    <p:sldId id="320" r:id="rId15"/>
    <p:sldId id="291" r:id="rId16"/>
    <p:sldId id="321" r:id="rId17"/>
    <p:sldId id="327" r:id="rId18"/>
    <p:sldId id="345" r:id="rId19"/>
    <p:sldId id="325" r:id="rId20"/>
    <p:sldId id="326" r:id="rId21"/>
    <p:sldId id="346" r:id="rId22"/>
    <p:sldId id="341" r:id="rId23"/>
    <p:sldId id="293" r:id="rId24"/>
    <p:sldId id="294" r:id="rId25"/>
    <p:sldId id="259" r:id="rId26"/>
    <p:sldId id="261" r:id="rId27"/>
    <p:sldId id="263" r:id="rId28"/>
    <p:sldId id="331" r:id="rId29"/>
    <p:sldId id="332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295" r:id="rId38"/>
    <p:sldId id="334" r:id="rId39"/>
    <p:sldId id="335" r:id="rId40"/>
    <p:sldId id="336" r:id="rId41"/>
    <p:sldId id="329" r:id="rId42"/>
    <p:sldId id="337" r:id="rId43"/>
    <p:sldId id="268" r:id="rId44"/>
    <p:sldId id="338" r:id="rId45"/>
    <p:sldId id="271" r:id="rId46"/>
    <p:sldId id="298" r:id="rId47"/>
    <p:sldId id="357" r:id="rId48"/>
    <p:sldId id="342" r:id="rId49"/>
    <p:sldId id="343" r:id="rId50"/>
    <p:sldId id="299" r:id="rId51"/>
    <p:sldId id="344" r:id="rId52"/>
    <p:sldId id="339" r:id="rId53"/>
    <p:sldId id="348" r:id="rId54"/>
    <p:sldId id="349" r:id="rId55"/>
    <p:sldId id="347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a Mallia" initials="RM" lastIdx="1" clrIdx="0">
    <p:extLst>
      <p:ext uri="{19B8F6BF-5375-455C-9EA6-DF929625EA0E}">
        <p15:presenceInfo xmlns:p15="http://schemas.microsoft.com/office/powerpoint/2012/main" userId="0a796454cbadbe0f" providerId="Windows Live"/>
      </p:ext>
    </p:extLst>
  </p:cmAuthor>
  <p:cmAuthor id="2" name="marina cieri" initials="mc" lastIdx="5" clrIdx="1">
    <p:extLst>
      <p:ext uri="{19B8F6BF-5375-455C-9EA6-DF929625EA0E}">
        <p15:presenceInfo xmlns:p15="http://schemas.microsoft.com/office/powerpoint/2012/main" userId="a6b508d824c689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75" d="100"/>
          <a:sy n="75" d="100"/>
        </p:scale>
        <p:origin x="77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cieri" userId="a6b508d824c68997" providerId="LiveId" clId="{7E9C7538-06D7-42D6-A2AA-6D04AD240DEF}"/>
    <pc:docChg chg="undo redo custSel addSld delSld modSld sldOrd">
      <pc:chgData name="marina cieri" userId="a6b508d824c68997" providerId="LiveId" clId="{7E9C7538-06D7-42D6-A2AA-6D04AD240DEF}" dt="2022-06-01T09:27:21.559" v="13939" actId="1592"/>
      <pc:docMkLst>
        <pc:docMk/>
      </pc:docMkLst>
      <pc:sldChg chg="modSp del">
        <pc:chgData name="marina cieri" userId="a6b508d824c68997" providerId="LiveId" clId="{7E9C7538-06D7-42D6-A2AA-6D04AD240DEF}" dt="2022-04-05T10:46:03.158" v="888" actId="2696"/>
        <pc:sldMkLst>
          <pc:docMk/>
          <pc:sldMk cId="4203567307" sldId="256"/>
        </pc:sldMkLst>
        <pc:picChg chg="mod">
          <ac:chgData name="marina cieri" userId="a6b508d824c68997" providerId="LiveId" clId="{7E9C7538-06D7-42D6-A2AA-6D04AD240DEF}" dt="2022-03-30T13:06:02.548" v="117" actId="1076"/>
          <ac:picMkLst>
            <pc:docMk/>
            <pc:sldMk cId="4203567307" sldId="256"/>
            <ac:picMk id="1026" creationId="{21103034-1692-4949-B514-A0750E3FB840}"/>
          </ac:picMkLst>
        </pc:picChg>
      </pc:sldChg>
      <pc:sldChg chg="delSp modSp ord delDesignElem">
        <pc:chgData name="marina cieri" userId="a6b508d824c68997" providerId="LiveId" clId="{7E9C7538-06D7-42D6-A2AA-6D04AD240DEF}" dt="2022-05-21T20:02:25.971" v="13413" actId="20577"/>
        <pc:sldMkLst>
          <pc:docMk/>
          <pc:sldMk cId="70693106" sldId="257"/>
        </pc:sldMkLst>
        <pc:spChg chg="del">
          <ac:chgData name="marina cieri" userId="a6b508d824c68997" providerId="LiveId" clId="{7E9C7538-06D7-42D6-A2AA-6D04AD240DEF}" dt="2022-04-06T17:09:42.817" v="2991"/>
          <ac:spMkLst>
            <pc:docMk/>
            <pc:sldMk cId="70693106" sldId="257"/>
            <ac:spMk id="10" creationId="{876248C8-0720-48AB-91BA-5F530BB41E5E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70693106" sldId="257"/>
            <ac:spMk id="12" creationId="{523BEDA7-D0B8-4802-8168-92452653BC9F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70693106" sldId="257"/>
            <ac:spMk id="14" creationId="{D2EFF34B-7B1A-4F9D-8CEE-A40962BC7C21}"/>
          </ac:spMkLst>
        </pc:spChg>
        <pc:graphicFrameChg chg="mod">
          <ac:chgData name="marina cieri" userId="a6b508d824c68997" providerId="LiveId" clId="{7E9C7538-06D7-42D6-A2AA-6D04AD240DEF}" dt="2022-05-21T20:02:25.971" v="13413" actId="20577"/>
          <ac:graphicFrameMkLst>
            <pc:docMk/>
            <pc:sldMk cId="70693106" sldId="257"/>
            <ac:graphicFrameMk id="5" creationId="{CD4533C0-DA5D-466F-B32E-F9B9176F74B4}"/>
          </ac:graphicFrameMkLst>
        </pc:graphicFrameChg>
      </pc:sldChg>
      <pc:sldChg chg="modSp mod">
        <pc:chgData name="marina cieri" userId="a6b508d824c68997" providerId="LiveId" clId="{7E9C7538-06D7-42D6-A2AA-6D04AD240DEF}" dt="2022-04-29T09:53:59.928" v="7945"/>
        <pc:sldMkLst>
          <pc:docMk/>
          <pc:sldMk cId="113857658" sldId="259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113857658" sldId="259"/>
            <ac:spMk id="2" creationId="{99941A18-D2FD-41A8-9A8C-7CE82BD2E372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113857658" sldId="259"/>
            <ac:spMk id="3" creationId="{E6425EF4-066C-481A-9439-A3C6BFAF41A7}"/>
          </ac:spMkLst>
        </pc:spChg>
      </pc:sldChg>
      <pc:sldChg chg="modSp mod">
        <pc:chgData name="marina cieri" userId="a6b508d824c68997" providerId="LiveId" clId="{7E9C7538-06D7-42D6-A2AA-6D04AD240DEF}" dt="2022-04-29T09:53:59.928" v="7945"/>
        <pc:sldMkLst>
          <pc:docMk/>
          <pc:sldMk cId="254322164" sldId="261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54322164" sldId="261"/>
            <ac:spMk id="2" creationId="{780465CC-887A-4CC6-9F53-54AEB6B2F46A}"/>
          </ac:spMkLst>
        </pc:spChg>
        <pc:spChg chg="mod">
          <ac:chgData name="marina cieri" userId="a6b508d824c68997" providerId="LiveId" clId="{7E9C7538-06D7-42D6-A2AA-6D04AD240DEF}" dt="2022-04-07T10:57:26.380" v="7656" actId="255"/>
          <ac:spMkLst>
            <pc:docMk/>
            <pc:sldMk cId="254322164" sldId="261"/>
            <ac:spMk id="3" creationId="{F7776848-1A37-4AE7-BA24-8CC49B6D2B0E}"/>
          </ac:spMkLst>
        </pc:spChg>
      </pc:sldChg>
      <pc:sldChg chg="addSp delSp modSp mod ord setBg delDesignElem addCm delCm modCm modNotesTx">
        <pc:chgData name="marina cieri" userId="a6b508d824c68997" providerId="LiveId" clId="{7E9C7538-06D7-42D6-A2AA-6D04AD240DEF}" dt="2022-06-01T09:27:11.579" v="13938" actId="1592"/>
        <pc:sldMkLst>
          <pc:docMk/>
          <pc:sldMk cId="3731625463" sldId="263"/>
        </pc:sldMkLst>
        <pc:spChg chg="mod">
          <ac:chgData name="marina cieri" userId="a6b508d824c68997" providerId="LiveId" clId="{7E9C7538-06D7-42D6-A2AA-6D04AD240DEF}" dt="2022-04-07T10:01:18.025" v="7577" actId="207"/>
          <ac:spMkLst>
            <pc:docMk/>
            <pc:sldMk cId="3731625463" sldId="263"/>
            <ac:spMk id="2" creationId="{007F3341-D72A-4489-871A-F867A8212A53}"/>
          </ac:spMkLst>
        </pc:spChg>
        <pc:spChg chg="mod">
          <ac:chgData name="marina cieri" userId="a6b508d824c68997" providerId="LiveId" clId="{7E9C7538-06D7-42D6-A2AA-6D04AD240DEF}" dt="2022-04-29T10:02:29.849" v="8083" actId="14100"/>
          <ac:spMkLst>
            <pc:docMk/>
            <pc:sldMk cId="3731625463" sldId="263"/>
            <ac:spMk id="3" creationId="{CC4DFFFF-D854-4C6F-8450-6930586189CB}"/>
          </ac:spMkLst>
        </pc:spChg>
        <pc:spChg chg="add del mod">
          <ac:chgData name="marina cieri" userId="a6b508d824c68997" providerId="LiveId" clId="{7E9C7538-06D7-42D6-A2AA-6D04AD240DEF}" dt="2022-04-06T17:17:04.779" v="3022"/>
          <ac:spMkLst>
            <pc:docMk/>
            <pc:sldMk cId="3731625463" sldId="263"/>
            <ac:spMk id="4" creationId="{51145E62-F871-4DB4-8AF6-E99D049E276E}"/>
          </ac:spMkLst>
        </pc:spChg>
        <pc:spChg chg="add mod">
          <ac:chgData name="marina cieri" userId="a6b508d824c68997" providerId="LiveId" clId="{7E9C7538-06D7-42D6-A2AA-6D04AD240DEF}" dt="2022-04-29T10:00:27.263" v="8005" actId="113"/>
          <ac:spMkLst>
            <pc:docMk/>
            <pc:sldMk cId="3731625463" sldId="263"/>
            <ac:spMk id="4" creationId="{8D2B84A7-77A8-4A48-AD18-972528CC1DF6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3731625463" sldId="263"/>
            <ac:spMk id="71" creationId="{CF62D2A7-8207-488C-9F46-316BA81A16C8}"/>
          </ac:spMkLst>
        </pc:spChg>
        <pc:picChg chg="mod">
          <ac:chgData name="marina cieri" userId="a6b508d824c68997" providerId="LiveId" clId="{7E9C7538-06D7-42D6-A2AA-6D04AD240DEF}" dt="2022-05-11T09:04:42.800" v="12229" actId="14100"/>
          <ac:picMkLst>
            <pc:docMk/>
            <pc:sldMk cId="3731625463" sldId="263"/>
            <ac:picMk id="7170" creationId="{CD837B64-A8ED-4E75-B922-5F0D46BA491F}"/>
          </ac:picMkLst>
        </pc:picChg>
      </pc:sldChg>
      <pc:sldChg chg="addSp delSp modSp mod delDesignElem">
        <pc:chgData name="marina cieri" userId="a6b508d824c68997" providerId="LiveId" clId="{7E9C7538-06D7-42D6-A2AA-6D04AD240DEF}" dt="2022-05-21T12:55:36.181" v="13336" actId="20577"/>
        <pc:sldMkLst>
          <pc:docMk/>
          <pc:sldMk cId="1911932886" sldId="268"/>
        </pc:sldMkLst>
        <pc:spChg chg="mod">
          <ac:chgData name="marina cieri" userId="a6b508d824c68997" providerId="LiveId" clId="{7E9C7538-06D7-42D6-A2AA-6D04AD240DEF}" dt="2022-04-29T09:54:00" v="7947" actId="27636"/>
          <ac:spMkLst>
            <pc:docMk/>
            <pc:sldMk cId="1911932886" sldId="268"/>
            <ac:spMk id="2" creationId="{44F8A14D-0AD4-4EE2-BC0E-A982633F9C2D}"/>
          </ac:spMkLst>
        </pc:spChg>
        <pc:spChg chg="add del mod">
          <ac:chgData name="marina cieri" userId="a6b508d824c68997" providerId="LiveId" clId="{7E9C7538-06D7-42D6-A2AA-6D04AD240DEF}" dt="2022-04-07T09:26:02.710" v="6511"/>
          <ac:spMkLst>
            <pc:docMk/>
            <pc:sldMk cId="1911932886" sldId="268"/>
            <ac:spMk id="3" creationId="{0376DC63-0F62-4671-B59C-5752865FBF6B}"/>
          </ac:spMkLst>
        </pc:spChg>
        <pc:spChg chg="add del mod">
          <ac:chgData name="marina cieri" userId="a6b508d824c68997" providerId="LiveId" clId="{7E9C7538-06D7-42D6-A2AA-6D04AD240DEF}" dt="2022-05-11T09:43:52.789" v="12501"/>
          <ac:spMkLst>
            <pc:docMk/>
            <pc:sldMk cId="1911932886" sldId="268"/>
            <ac:spMk id="3" creationId="{CE448324-23A2-46CA-BA47-9A1F73D1EED8}"/>
          </ac:spMkLst>
        </pc:spChg>
        <pc:spChg chg="mod">
          <ac:chgData name="marina cieri" userId="a6b508d824c68997" providerId="LiveId" clId="{7E9C7538-06D7-42D6-A2AA-6D04AD240DEF}" dt="2022-05-21T12:55:36.181" v="13336" actId="20577"/>
          <ac:spMkLst>
            <pc:docMk/>
            <pc:sldMk cId="1911932886" sldId="268"/>
            <ac:spMk id="4" creationId="{A4A91920-E2A3-41A5-BC38-1307F27F5555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1911932886" sldId="268"/>
            <ac:spMk id="137" creationId="{1707FC24-6981-43D9-B525-C7832BA22463}"/>
          </ac:spMkLst>
        </pc:spChg>
        <pc:picChg chg="add del mod">
          <ac:chgData name="marina cieri" userId="a6b508d824c68997" providerId="LiveId" clId="{7E9C7538-06D7-42D6-A2AA-6D04AD240DEF}" dt="2022-04-29T10:33:04.567" v="8376" actId="478"/>
          <ac:picMkLst>
            <pc:docMk/>
            <pc:sldMk cId="1911932886" sldId="268"/>
            <ac:picMk id="5" creationId="{3728FF91-C5BE-4569-B4BD-B426152AA6AE}"/>
          </ac:picMkLst>
        </pc:picChg>
        <pc:picChg chg="mod">
          <ac:chgData name="marina cieri" userId="a6b508d824c68997" providerId="LiveId" clId="{7E9C7538-06D7-42D6-A2AA-6D04AD240DEF}" dt="2022-04-07T11:00:02.618" v="7675" actId="14100"/>
          <ac:picMkLst>
            <pc:docMk/>
            <pc:sldMk cId="1911932886" sldId="268"/>
            <ac:picMk id="1026" creationId="{3DCD3DA7-DC6D-4C5F-A6E1-1520D732EFF3}"/>
          </ac:picMkLst>
        </pc:picChg>
      </pc:sldChg>
      <pc:sldChg chg="modSp mod">
        <pc:chgData name="marina cieri" userId="a6b508d824c68997" providerId="LiveId" clId="{7E9C7538-06D7-42D6-A2AA-6D04AD240DEF}" dt="2022-05-29T06:22:50.722" v="13926" actId="20577"/>
        <pc:sldMkLst>
          <pc:docMk/>
          <pc:sldMk cId="629117712" sldId="271"/>
        </pc:sldMkLst>
        <pc:spChg chg="mod">
          <ac:chgData name="marina cieri" userId="a6b508d824c68997" providerId="LiveId" clId="{7E9C7538-06D7-42D6-A2AA-6D04AD240DEF}" dt="2022-05-29T06:22:50.722" v="13926" actId="20577"/>
          <ac:spMkLst>
            <pc:docMk/>
            <pc:sldMk cId="629117712" sldId="271"/>
            <ac:spMk id="5" creationId="{79316D01-DB57-4CBC-9934-E9BBEE78917F}"/>
          </ac:spMkLst>
        </pc:spChg>
      </pc:sldChg>
      <pc:sldChg chg="delSp modSp del mod delDesignElem">
        <pc:chgData name="marina cieri" userId="a6b508d824c68997" providerId="LiveId" clId="{7E9C7538-06D7-42D6-A2AA-6D04AD240DEF}" dt="2022-04-29T09:50:43.794" v="7876" actId="2696"/>
        <pc:sldMkLst>
          <pc:docMk/>
          <pc:sldMk cId="915561076" sldId="280"/>
        </pc:sldMkLst>
        <pc:spChg chg="mod">
          <ac:chgData name="marina cieri" userId="a6b508d824c68997" providerId="LiveId" clId="{7E9C7538-06D7-42D6-A2AA-6D04AD240DEF}" dt="2022-04-29T09:43:18.711" v="7750" actId="27636"/>
          <ac:spMkLst>
            <pc:docMk/>
            <pc:sldMk cId="915561076" sldId="280"/>
            <ac:spMk id="2" creationId="{69E2C504-638B-4E8D-8246-97B6FAC9029A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915561076" sldId="280"/>
            <ac:spMk id="11" creationId="{577D1452-F0B7-431E-9A24-D3F7103D8510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915561076" sldId="280"/>
            <ac:spMk id="13" creationId="{A660F4F9-5DF5-4F15-BE6A-CD8648BB1148}"/>
          </ac:spMkLst>
        </pc:spChg>
      </pc:sldChg>
      <pc:sldChg chg="addSp delSp modSp mod delDesignElem">
        <pc:chgData name="marina cieri" userId="a6b508d824c68997" providerId="LiveId" clId="{7E9C7538-06D7-42D6-A2AA-6D04AD240DEF}" dt="2022-05-22T06:29:37.908" v="13883" actId="1076"/>
        <pc:sldMkLst>
          <pc:docMk/>
          <pc:sldMk cId="3883105950" sldId="288"/>
        </pc:sldMkLst>
        <pc:spChg chg="mod">
          <ac:chgData name="marina cieri" userId="a6b508d824c68997" providerId="LiveId" clId="{7E9C7538-06D7-42D6-A2AA-6D04AD240DEF}" dt="2022-04-09T13:23:26.352" v="7730" actId="20577"/>
          <ac:spMkLst>
            <pc:docMk/>
            <pc:sldMk cId="3883105950" sldId="288"/>
            <ac:spMk id="2" creationId="{FF157DA7-A5EB-4A5B-9070-FF61391014FF}"/>
          </ac:spMkLst>
        </pc:spChg>
        <pc:spChg chg="add mod">
          <ac:chgData name="marina cieri" userId="a6b508d824c68997" providerId="LiveId" clId="{7E9C7538-06D7-42D6-A2AA-6D04AD240DEF}" dt="2022-04-29T09:43:47.313" v="7759" actId="1076"/>
          <ac:spMkLst>
            <pc:docMk/>
            <pc:sldMk cId="3883105950" sldId="288"/>
            <ac:spMk id="3" creationId="{15E682B2-A442-4E5B-9B89-E62867BF1010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3883105950" sldId="288"/>
            <ac:spMk id="71" creationId="{C0B27210-D0CA-4654-B3E3-9ABB4F178EA1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3883105950" sldId="288"/>
            <ac:spMk id="73" creationId="{1DB7C82F-AB7E-4F0C-B829-FA1B9C415180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3883105950" sldId="288"/>
            <ac:spMk id="75" creationId="{70B66945-4967-4040-926D-DCA44313CDAB}"/>
          </ac:spMkLst>
        </pc:spChg>
        <pc:picChg chg="add del mod">
          <ac:chgData name="marina cieri" userId="a6b508d824c68997" providerId="LiveId" clId="{7E9C7538-06D7-42D6-A2AA-6D04AD240DEF}" dt="2022-04-09T13:18:42.901" v="7701" actId="478"/>
          <ac:picMkLst>
            <pc:docMk/>
            <pc:sldMk cId="3883105950" sldId="288"/>
            <ac:picMk id="4" creationId="{FC87069C-6A34-4A86-84CD-AB5CEE021067}"/>
          </ac:picMkLst>
        </pc:picChg>
        <pc:picChg chg="add mod modCrop">
          <ac:chgData name="marina cieri" userId="a6b508d824c68997" providerId="LiveId" clId="{7E9C7538-06D7-42D6-A2AA-6D04AD240DEF}" dt="2022-05-22T06:29:37.908" v="13883" actId="1076"/>
          <ac:picMkLst>
            <pc:docMk/>
            <pc:sldMk cId="3883105950" sldId="288"/>
            <ac:picMk id="5" creationId="{3CA0A3AB-B37F-49C2-8EA8-E08CD1992463}"/>
          </ac:picMkLst>
        </pc:picChg>
        <pc:picChg chg="del mod modCrop">
          <ac:chgData name="marina cieri" userId="a6b508d824c68997" providerId="LiveId" clId="{7E9C7538-06D7-42D6-A2AA-6D04AD240DEF}" dt="2022-04-09T13:20:43.485" v="7703" actId="478"/>
          <ac:picMkLst>
            <pc:docMk/>
            <pc:sldMk cId="3883105950" sldId="288"/>
            <ac:picMk id="9" creationId="{00000000-0000-0000-0000-000000000000}"/>
          </ac:picMkLst>
        </pc:picChg>
      </pc:sldChg>
      <pc:sldChg chg="delSp modSp del mod ord delDesignElem">
        <pc:chgData name="marina cieri" userId="a6b508d824c68997" providerId="LiveId" clId="{7E9C7538-06D7-42D6-A2AA-6D04AD240DEF}" dt="2022-04-07T10:52:13.846" v="7613" actId="2696"/>
        <pc:sldMkLst>
          <pc:docMk/>
          <pc:sldMk cId="2575471378" sldId="290"/>
        </pc:sldMkLst>
        <pc:spChg chg="mod">
          <ac:chgData name="marina cieri" userId="a6b508d824c68997" providerId="LiveId" clId="{7E9C7538-06D7-42D6-A2AA-6D04AD240DEF}" dt="2022-04-07T10:51:19.027" v="7605" actId="1076"/>
          <ac:spMkLst>
            <pc:docMk/>
            <pc:sldMk cId="2575471378" sldId="290"/>
            <ac:spMk id="2" creationId="{83BE558E-B133-42B8-8504-5A00EB76421F}"/>
          </ac:spMkLst>
        </pc:spChg>
        <pc:spChg chg="mod">
          <ac:chgData name="marina cieri" userId="a6b508d824c68997" providerId="LiveId" clId="{7E9C7538-06D7-42D6-A2AA-6D04AD240DEF}" dt="2022-04-07T10:51:05.392" v="7604" actId="207"/>
          <ac:spMkLst>
            <pc:docMk/>
            <pc:sldMk cId="2575471378" sldId="290"/>
            <ac:spMk id="3" creationId="{D0043188-BBA2-4AFC-A65F-0DB7E506DA21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2575471378" sldId="290"/>
            <ac:spMk id="8" creationId="{5B336162-B533-4EFE-8BB3-8EBB4A5E32F8}"/>
          </ac:spMkLst>
        </pc:spChg>
      </pc:sldChg>
      <pc:sldChg chg="delSp modSp mod ord setBg delDesignElem">
        <pc:chgData name="marina cieri" userId="a6b508d824c68997" providerId="LiveId" clId="{7E9C7538-06D7-42D6-A2AA-6D04AD240DEF}" dt="2022-04-29T09:49:53.145" v="7865" actId="20577"/>
        <pc:sldMkLst>
          <pc:docMk/>
          <pc:sldMk cId="2247484496" sldId="291"/>
        </pc:sldMkLst>
        <pc:spChg chg="mod">
          <ac:chgData name="marina cieri" userId="a6b508d824c68997" providerId="LiveId" clId="{7E9C7538-06D7-42D6-A2AA-6D04AD240DEF}" dt="2022-04-06T17:10:02.299" v="3000" actId="207"/>
          <ac:spMkLst>
            <pc:docMk/>
            <pc:sldMk cId="2247484496" sldId="291"/>
            <ac:spMk id="2" creationId="{70A7E5D1-3619-4038-A77A-44F610AF6591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2247484496" sldId="291"/>
            <ac:spMk id="9" creationId="{46C2E80F-49A6-4372-B103-219D417A55ED}"/>
          </ac:spMkLst>
        </pc:spChg>
        <pc:graphicFrameChg chg="mod modGraphic">
          <ac:chgData name="marina cieri" userId="a6b508d824c68997" providerId="LiveId" clId="{7E9C7538-06D7-42D6-A2AA-6D04AD240DEF}" dt="2022-04-29T09:49:53.145" v="7865" actId="20577"/>
          <ac:graphicFrameMkLst>
            <pc:docMk/>
            <pc:sldMk cId="2247484496" sldId="291"/>
            <ac:graphicFrameMk id="4" creationId="{C4321569-D7FF-44EB-BB79-AE1F1AD85D29}"/>
          </ac:graphicFrameMkLst>
        </pc:graphicFrameChg>
      </pc:sldChg>
      <pc:sldChg chg="delSp modSp mod ord delDesignElem">
        <pc:chgData name="marina cieri" userId="a6b508d824c68997" providerId="LiveId" clId="{7E9C7538-06D7-42D6-A2AA-6D04AD240DEF}" dt="2022-04-29T09:50:12.160" v="7867"/>
        <pc:sldMkLst>
          <pc:docMk/>
          <pc:sldMk cId="698797985" sldId="293"/>
        </pc:sldMkLst>
        <pc:spChg chg="mod">
          <ac:chgData name="marina cieri" userId="a6b508d824c68997" providerId="LiveId" clId="{7E9C7538-06D7-42D6-A2AA-6D04AD240DEF}" dt="2022-04-06T17:06:26.002" v="2963" actId="20577"/>
          <ac:spMkLst>
            <pc:docMk/>
            <pc:sldMk cId="698797985" sldId="293"/>
            <ac:spMk id="2" creationId="{8116B6F7-0ADA-4147-9A3A-99FDEC0420DE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698797985" sldId="293"/>
            <ac:spMk id="10" creationId="{42A5316D-ED2F-4F89-B4B4-8D9240B1A348}"/>
          </ac:spMkLst>
        </pc:spChg>
        <pc:graphicFrameChg chg="mod">
          <ac:chgData name="marina cieri" userId="a6b508d824c68997" providerId="LiveId" clId="{7E9C7538-06D7-42D6-A2AA-6D04AD240DEF}" dt="2022-04-06T17:06:19.563" v="2958" actId="20577"/>
          <ac:graphicFrameMkLst>
            <pc:docMk/>
            <pc:sldMk cId="698797985" sldId="293"/>
            <ac:graphicFrameMk id="5" creationId="{59DD3755-3EB4-4EE8-9DE5-7C8D57C3AFD3}"/>
          </ac:graphicFrameMkLst>
        </pc:graphicFrameChg>
      </pc:sldChg>
      <pc:sldChg chg="delSp modSp mod setBg delDesignElem">
        <pc:chgData name="marina cieri" userId="a6b508d824c68997" providerId="LiveId" clId="{7E9C7538-06D7-42D6-A2AA-6D04AD240DEF}" dt="2022-05-11T09:01:47.275" v="12228" actId="20577"/>
        <pc:sldMkLst>
          <pc:docMk/>
          <pc:sldMk cId="3899148735" sldId="294"/>
        </pc:sldMkLst>
        <pc:spChg chg="mod">
          <ac:chgData name="marina cieri" userId="a6b508d824c68997" providerId="LiveId" clId="{7E9C7538-06D7-42D6-A2AA-6D04AD240DEF}" dt="2022-04-07T10:00:59.128" v="7575" actId="207"/>
          <ac:spMkLst>
            <pc:docMk/>
            <pc:sldMk cId="3899148735" sldId="294"/>
            <ac:spMk id="2" creationId="{F1B54F51-04BF-4F47-A3ED-576583187343}"/>
          </ac:spMkLst>
        </pc:spChg>
        <pc:spChg chg="mod">
          <ac:chgData name="marina cieri" userId="a6b508d824c68997" providerId="LiveId" clId="{7E9C7538-06D7-42D6-A2AA-6D04AD240DEF}" dt="2022-05-11T09:01:47.275" v="12228" actId="20577"/>
          <ac:spMkLst>
            <pc:docMk/>
            <pc:sldMk cId="3899148735" sldId="294"/>
            <ac:spMk id="3" creationId="{B5BDECED-ECBC-498B-A19C-5CB4310FE68C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3899148735" sldId="294"/>
            <ac:spMk id="73" creationId="{2141F1CC-6A53-4BCF-9127-AABB52E2497E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3899148735" sldId="294"/>
            <ac:spMk id="75" creationId="{561B2B49-7142-4CA8-A929-4671548E6A5A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3899148735" sldId="294"/>
            <ac:spMk id="5124" creationId="{2EEE8F11-3582-44B7-9869-F2D26D7DD9D4}"/>
          </ac:spMkLst>
        </pc:spChg>
      </pc:sldChg>
      <pc:sldChg chg="delSp modSp mod ord setBg delDesignElem addCm delCm modCm">
        <pc:chgData name="marina cieri" userId="a6b508d824c68997" providerId="LiveId" clId="{7E9C7538-06D7-42D6-A2AA-6D04AD240DEF}" dt="2022-06-01T09:27:21.559" v="13939" actId="1592"/>
        <pc:sldMkLst>
          <pc:docMk/>
          <pc:sldMk cId="1055130368" sldId="295"/>
        </pc:sldMkLst>
        <pc:spChg chg="mod">
          <ac:chgData name="marina cieri" userId="a6b508d824c68997" providerId="LiveId" clId="{7E9C7538-06D7-42D6-A2AA-6D04AD240DEF}" dt="2022-04-07T10:57:56.075" v="7658" actId="207"/>
          <ac:spMkLst>
            <pc:docMk/>
            <pc:sldMk cId="1055130368" sldId="295"/>
            <ac:spMk id="2" creationId="{83E13477-4066-4212-979A-3897744BE07C}"/>
          </ac:spMkLst>
        </pc:spChg>
        <pc:spChg chg="mod">
          <ac:chgData name="marina cieri" userId="a6b508d824c68997" providerId="LiveId" clId="{7E9C7538-06D7-42D6-A2AA-6D04AD240DEF}" dt="2022-04-29T11:05:29.800" v="10091" actId="20577"/>
          <ac:spMkLst>
            <pc:docMk/>
            <pc:sldMk cId="1055130368" sldId="295"/>
            <ac:spMk id="3" creationId="{35E2716E-6A10-4E84-9685-4507BDDCAD23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1055130368" sldId="295"/>
            <ac:spMk id="73" creationId="{2C6A2225-94AF-4BC4-98F4-77746E7B10A9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1055130368" sldId="295"/>
            <ac:spMk id="75" creationId="{46EA0402-5843-4D53-BF9C-BE7205812062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1055130368" sldId="295"/>
            <ac:spMk id="77" creationId="{648F5915-2CE1-4F74-88C5-D4366893D2DF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1055130368" sldId="295"/>
            <ac:spMk id="79" creationId="{91B43EC4-7D6F-44CA-82DD-103883D2366B}"/>
          </ac:spMkLst>
        </pc:spChg>
        <pc:picChg chg="mod">
          <ac:chgData name="marina cieri" userId="a6b508d824c68997" providerId="LiveId" clId="{7E9C7538-06D7-42D6-A2AA-6D04AD240DEF}" dt="2022-04-29T09:57:45.481" v="7953" actId="1076"/>
          <ac:picMkLst>
            <pc:docMk/>
            <pc:sldMk cId="1055130368" sldId="295"/>
            <ac:picMk id="6146" creationId="{5920C5E2-8616-454C-A18D-7BCE6C251782}"/>
          </ac:picMkLst>
        </pc:picChg>
        <pc:picChg chg="mod">
          <ac:chgData name="marina cieri" userId="a6b508d824c68997" providerId="LiveId" clId="{7E9C7538-06D7-42D6-A2AA-6D04AD240DEF}" dt="2022-05-29T06:50:08.925" v="13932" actId="1076"/>
          <ac:picMkLst>
            <pc:docMk/>
            <pc:sldMk cId="1055130368" sldId="295"/>
            <ac:picMk id="6148" creationId="{6B6C6131-C402-479A-BD26-3205C61A6979}"/>
          </ac:picMkLst>
        </pc:picChg>
      </pc:sldChg>
      <pc:sldChg chg="addSp delSp modSp mod delDesignElem">
        <pc:chgData name="marina cieri" userId="a6b508d824c68997" providerId="LiveId" clId="{7E9C7538-06D7-42D6-A2AA-6D04AD240DEF}" dt="2022-05-11T09:44:15.707" v="12509" actId="14100"/>
        <pc:sldMkLst>
          <pc:docMk/>
          <pc:sldMk cId="1612766929" sldId="298"/>
        </pc:sldMkLst>
        <pc:spChg chg="mod">
          <ac:chgData name="marina cieri" userId="a6b508d824c68997" providerId="LiveId" clId="{7E9C7538-06D7-42D6-A2AA-6D04AD240DEF}" dt="2022-04-29T09:54:00.005" v="7948" actId="27636"/>
          <ac:spMkLst>
            <pc:docMk/>
            <pc:sldMk cId="1612766929" sldId="298"/>
            <ac:spMk id="2" creationId="{7ADE2715-40B6-45D4-B3DE-C99CEF456A9C}"/>
          </ac:spMkLst>
        </pc:spChg>
        <pc:spChg chg="mod">
          <ac:chgData name="marina cieri" userId="a6b508d824c68997" providerId="LiveId" clId="{7E9C7538-06D7-42D6-A2AA-6D04AD240DEF}" dt="2022-04-29T10:25:15.754" v="8147" actId="20577"/>
          <ac:spMkLst>
            <pc:docMk/>
            <pc:sldMk cId="1612766929" sldId="298"/>
            <ac:spMk id="3" creationId="{30ACA060-EC35-4F62-88BA-0158F649C05A}"/>
          </ac:spMkLst>
        </pc:spChg>
        <pc:spChg chg="add del mod">
          <ac:chgData name="marina cieri" userId="a6b508d824c68997" providerId="LiveId" clId="{7E9C7538-06D7-42D6-A2AA-6D04AD240DEF}" dt="2022-04-07T09:25:43.886" v="6506" actId="21"/>
          <ac:spMkLst>
            <pc:docMk/>
            <pc:sldMk cId="1612766929" sldId="298"/>
            <ac:spMk id="5" creationId="{64A66A23-8C97-42CB-8873-8B0A9AB33F4F}"/>
          </ac:spMkLst>
        </pc:spChg>
        <pc:spChg chg="add mod">
          <ac:chgData name="marina cieri" userId="a6b508d824c68997" providerId="LiveId" clId="{7E9C7538-06D7-42D6-A2AA-6D04AD240DEF}" dt="2022-04-29T10:24:22.842" v="8122" actId="1076"/>
          <ac:spMkLst>
            <pc:docMk/>
            <pc:sldMk cId="1612766929" sldId="298"/>
            <ac:spMk id="6" creationId="{86A0AF3B-DC06-4337-BA48-3019AE8CEF0D}"/>
          </ac:spMkLst>
        </pc:spChg>
        <pc:spChg chg="add del mod">
          <ac:chgData name="marina cieri" userId="a6b508d824c68997" providerId="LiveId" clId="{7E9C7538-06D7-42D6-A2AA-6D04AD240DEF}" dt="2022-04-07T09:51:55.515" v="6946"/>
          <ac:spMkLst>
            <pc:docMk/>
            <pc:sldMk cId="1612766929" sldId="298"/>
            <ac:spMk id="7" creationId="{2A246F13-6EE7-4047-9FE0-EB62F0A08DCF}"/>
          </ac:spMkLst>
        </pc:spChg>
        <pc:spChg chg="add mod">
          <ac:chgData name="marina cieri" userId="a6b508d824c68997" providerId="LiveId" clId="{7E9C7538-06D7-42D6-A2AA-6D04AD240DEF}" dt="2022-05-11T09:44:15.707" v="12509" actId="14100"/>
          <ac:spMkLst>
            <pc:docMk/>
            <pc:sldMk cId="1612766929" sldId="298"/>
            <ac:spMk id="7" creationId="{DCECD881-1B71-4CF2-8636-AD8DC7F093C4}"/>
          </ac:spMkLst>
        </pc:spChg>
        <pc:spChg chg="add mod">
          <ac:chgData name="marina cieri" userId="a6b508d824c68997" providerId="LiveId" clId="{7E9C7538-06D7-42D6-A2AA-6D04AD240DEF}" dt="2022-04-29T10:24:31.033" v="8123" actId="1076"/>
          <ac:spMkLst>
            <pc:docMk/>
            <pc:sldMk cId="1612766929" sldId="298"/>
            <ac:spMk id="8" creationId="{5F19E868-92D1-4D67-8061-600986720717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1612766929" sldId="298"/>
            <ac:spMk id="9" creationId="{B8D412AD-9CF4-4510-97DC-34D6CC830887}"/>
          </ac:spMkLst>
        </pc:spChg>
        <pc:picChg chg="mod">
          <ac:chgData name="marina cieri" userId="a6b508d824c68997" providerId="LiveId" clId="{7E9C7538-06D7-42D6-A2AA-6D04AD240DEF}" dt="2022-04-07T09:51:38.938" v="6929" actId="1076"/>
          <ac:picMkLst>
            <pc:docMk/>
            <pc:sldMk cId="1612766929" sldId="298"/>
            <ac:picMk id="4" creationId="{1D7E5034-0B1B-4BD4-832D-5AEC82F4AC0A}"/>
          </ac:picMkLst>
        </pc:picChg>
        <pc:picChg chg="add del mod">
          <ac:chgData name="marina cieri" userId="a6b508d824c68997" providerId="LiveId" clId="{7E9C7538-06D7-42D6-A2AA-6D04AD240DEF}" dt="2022-05-11T09:43:54.127" v="12502" actId="478"/>
          <ac:picMkLst>
            <pc:docMk/>
            <pc:sldMk cId="1612766929" sldId="298"/>
            <ac:picMk id="5" creationId="{64B829A4-2EE6-44AC-8FE8-B6F0C05A072B}"/>
          </ac:picMkLst>
        </pc:picChg>
        <pc:picChg chg="add del">
          <ac:chgData name="marina cieri" userId="a6b508d824c68997" providerId="LiveId" clId="{7E9C7538-06D7-42D6-A2AA-6D04AD240DEF}" dt="2022-04-07T09:52:17.062" v="6952" actId="478"/>
          <ac:picMkLst>
            <pc:docMk/>
            <pc:sldMk cId="1612766929" sldId="298"/>
            <ac:picMk id="9" creationId="{52B67588-513F-462D-8B45-F9C20B1979DC}"/>
          </ac:picMkLst>
        </pc:picChg>
      </pc:sldChg>
      <pc:sldChg chg="delSp modSp mod delDesignElem addCm modCm">
        <pc:chgData name="marina cieri" userId="a6b508d824c68997" providerId="LiveId" clId="{7E9C7538-06D7-42D6-A2AA-6D04AD240DEF}" dt="2022-04-29T10:45:26.582" v="9118" actId="5900"/>
        <pc:sldMkLst>
          <pc:docMk/>
          <pc:sldMk cId="1119615886" sldId="299"/>
        </pc:sldMkLst>
        <pc:spChg chg="mod">
          <ac:chgData name="marina cieri" userId="a6b508d824c68997" providerId="LiveId" clId="{7E9C7538-06D7-42D6-A2AA-6D04AD240DEF}" dt="2022-04-07T11:00:41.932" v="7683" actId="14100"/>
          <ac:spMkLst>
            <pc:docMk/>
            <pc:sldMk cId="1119615886" sldId="299"/>
            <ac:spMk id="2" creationId="{476B6654-E1A1-4C11-B59C-D9E33D37092B}"/>
          </ac:spMkLst>
        </pc:spChg>
        <pc:spChg chg="mod">
          <ac:chgData name="marina cieri" userId="a6b508d824c68997" providerId="LiveId" clId="{7E9C7538-06D7-42D6-A2AA-6D04AD240DEF}" dt="2022-04-07T11:00:38.858" v="7682" actId="1076"/>
          <ac:spMkLst>
            <pc:docMk/>
            <pc:sldMk cId="1119615886" sldId="299"/>
            <ac:spMk id="3" creationId="{2332EA59-CC21-419E-9446-C4FB346C65F6}"/>
          </ac:spMkLst>
        </pc:spChg>
        <pc:picChg chg="mod">
          <ac:chgData name="marina cieri" userId="a6b508d824c68997" providerId="LiveId" clId="{7E9C7538-06D7-42D6-A2AA-6D04AD240DEF}" dt="2022-04-07T10:02:16.395" v="7587" actId="1076"/>
          <ac:picMkLst>
            <pc:docMk/>
            <pc:sldMk cId="1119615886" sldId="299"/>
            <ac:picMk id="4" creationId="{17318B23-1227-4403-9B0C-E5EAE0DA6265}"/>
          </ac:picMkLst>
        </pc:picChg>
        <pc:picChg chg="mod">
          <ac:chgData name="marina cieri" userId="a6b508d824c68997" providerId="LiveId" clId="{7E9C7538-06D7-42D6-A2AA-6D04AD240DEF}" dt="2022-04-07T10:02:18.785" v="7588" actId="1076"/>
          <ac:picMkLst>
            <pc:docMk/>
            <pc:sldMk cId="1119615886" sldId="299"/>
            <ac:picMk id="5" creationId="{D14D27E4-EBE9-460A-BA5A-10AF62AFA886}"/>
          </ac:picMkLst>
        </pc:picChg>
        <pc:picChg chg="del">
          <ac:chgData name="marina cieri" userId="a6b508d824c68997" providerId="LiveId" clId="{7E9C7538-06D7-42D6-A2AA-6D04AD240DEF}" dt="2022-04-06T17:09:42.817" v="2991"/>
          <ac:picMkLst>
            <pc:docMk/>
            <pc:sldMk cId="1119615886" sldId="299"/>
            <ac:picMk id="10" creationId="{22901FED-4FC9-4ED5-8123-C98BCD1616BA}"/>
          </ac:picMkLst>
        </pc:picChg>
      </pc:sldChg>
      <pc:sldChg chg="del ord">
        <pc:chgData name="marina cieri" userId="a6b508d824c68997" providerId="LiveId" clId="{7E9C7538-06D7-42D6-A2AA-6D04AD240DEF}" dt="2022-04-29T09:50:32.940" v="7872" actId="2696"/>
        <pc:sldMkLst>
          <pc:docMk/>
          <pc:sldMk cId="4207724517" sldId="300"/>
        </pc:sldMkLst>
      </pc:sldChg>
      <pc:sldChg chg="delSp del delDesignElem">
        <pc:chgData name="marina cieri" userId="a6b508d824c68997" providerId="LiveId" clId="{7E9C7538-06D7-42D6-A2AA-6D04AD240DEF}" dt="2022-04-29T09:50:35.124" v="7873" actId="2696"/>
        <pc:sldMkLst>
          <pc:docMk/>
          <pc:sldMk cId="136151594" sldId="301"/>
        </pc:sldMkLst>
        <pc:spChg chg="del">
          <ac:chgData name="marina cieri" userId="a6b508d824c68997" providerId="LiveId" clId="{7E9C7538-06D7-42D6-A2AA-6D04AD240DEF}" dt="2022-04-06T17:09:42.817" v="2991"/>
          <ac:spMkLst>
            <pc:docMk/>
            <pc:sldMk cId="136151594" sldId="301"/>
            <ac:spMk id="192" creationId="{E862BE82-D00D-42C1-BF16-93AA37870C32}"/>
          </ac:spMkLst>
        </pc:spChg>
      </pc:sldChg>
      <pc:sldChg chg="delSp del delDesignElem">
        <pc:chgData name="marina cieri" userId="a6b508d824c68997" providerId="LiveId" clId="{7E9C7538-06D7-42D6-A2AA-6D04AD240DEF}" dt="2022-04-06T17:15:06.663" v="3018" actId="2696"/>
        <pc:sldMkLst>
          <pc:docMk/>
          <pc:sldMk cId="2473023877" sldId="303"/>
        </pc:sldMkLst>
        <pc:spChg chg="del">
          <ac:chgData name="marina cieri" userId="a6b508d824c68997" providerId="LiveId" clId="{7E9C7538-06D7-42D6-A2AA-6D04AD240DEF}" dt="2022-04-06T17:09:42.817" v="2991"/>
          <ac:spMkLst>
            <pc:docMk/>
            <pc:sldMk cId="2473023877" sldId="303"/>
            <ac:spMk id="9" creationId="{876248C8-0720-48AB-91BA-5F530BB41E5E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2473023877" sldId="303"/>
            <ac:spMk id="13" creationId="{D2EFF34B-7B1A-4F9D-8CEE-A40962BC7C21}"/>
          </ac:spMkLst>
        </pc:spChg>
        <pc:spChg chg="del">
          <ac:chgData name="marina cieri" userId="a6b508d824c68997" providerId="LiveId" clId="{7E9C7538-06D7-42D6-A2AA-6D04AD240DEF}" dt="2022-04-06T17:09:42.817" v="2991"/>
          <ac:spMkLst>
            <pc:docMk/>
            <pc:sldMk cId="2473023877" sldId="303"/>
            <ac:spMk id="14" creationId="{523BEDA7-D0B8-4802-8168-92452653BC9F}"/>
          </ac:spMkLst>
        </pc:spChg>
      </pc:sldChg>
      <pc:sldChg chg="modSp mod ord">
        <pc:chgData name="marina cieri" userId="a6b508d824c68997" providerId="LiveId" clId="{7E9C7538-06D7-42D6-A2AA-6D04AD240DEF}" dt="2022-05-21T11:39:52.523" v="13314"/>
        <pc:sldMkLst>
          <pc:docMk/>
          <pc:sldMk cId="1885854087" sldId="304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1885854087" sldId="304"/>
            <ac:spMk id="2" creationId="{364566A5-29CF-4727-A6DD-2E4FA5C529BC}"/>
          </ac:spMkLst>
        </pc:spChg>
        <pc:spChg chg="mod">
          <ac:chgData name="marina cieri" userId="a6b508d824c68997" providerId="LiveId" clId="{7E9C7538-06D7-42D6-A2AA-6D04AD240DEF}" dt="2022-04-07T10:56:30.544" v="7648" actId="1076"/>
          <ac:spMkLst>
            <pc:docMk/>
            <pc:sldMk cId="1885854087" sldId="304"/>
            <ac:spMk id="3" creationId="{9E0A7E7C-E7DB-47EE-8F49-CDA804166B4F}"/>
          </ac:spMkLst>
        </pc:spChg>
        <pc:graphicFrameChg chg="mod">
          <ac:chgData name="marina cieri" userId="a6b508d824c68997" providerId="LiveId" clId="{7E9C7538-06D7-42D6-A2AA-6D04AD240DEF}" dt="2022-05-21T11:39:52.523" v="13314"/>
          <ac:graphicFrameMkLst>
            <pc:docMk/>
            <pc:sldMk cId="1885854087" sldId="304"/>
            <ac:graphicFrameMk id="4" creationId="{C723B4B3-9336-4396-BF36-829D7BD37B17}"/>
          </ac:graphicFrameMkLst>
        </pc:graphicFrameChg>
      </pc:sldChg>
      <pc:sldChg chg="modSp add del mod">
        <pc:chgData name="marina cieri" userId="a6b508d824c68997" providerId="LiveId" clId="{7E9C7538-06D7-42D6-A2AA-6D04AD240DEF}" dt="2022-05-22T06:14:09.618" v="13430"/>
        <pc:sldMkLst>
          <pc:docMk/>
          <pc:sldMk cId="3575639167" sldId="305"/>
        </pc:sldMkLst>
        <pc:spChg chg="mod">
          <ac:chgData name="marina cieri" userId="a6b508d824c68997" providerId="LiveId" clId="{7E9C7538-06D7-42D6-A2AA-6D04AD240DEF}" dt="2022-04-06T17:09:42.995" v="2994" actId="27636"/>
          <ac:spMkLst>
            <pc:docMk/>
            <pc:sldMk cId="3575639167" sldId="305"/>
            <ac:spMk id="3" creationId="{A2507578-C678-42D9-B00C-239AC02B13C9}"/>
          </ac:spMkLst>
        </pc:spChg>
        <pc:spChg chg="mod">
          <ac:chgData name="marina cieri" userId="a6b508d824c68997" providerId="LiveId" clId="{7E9C7538-06D7-42D6-A2AA-6D04AD240DEF}" dt="2022-04-06T17:09:47.961" v="2999"/>
          <ac:spMkLst>
            <pc:docMk/>
            <pc:sldMk cId="3575639167" sldId="305"/>
            <ac:spMk id="6" creationId="{AEC686BF-4C8F-4B31-8F94-0E802BFFEF67}"/>
          </ac:spMkLst>
        </pc:spChg>
      </pc:sldChg>
      <pc:sldChg chg="modSp mod ord">
        <pc:chgData name="marina cieri" userId="a6b508d824c68997" providerId="LiveId" clId="{7E9C7538-06D7-42D6-A2AA-6D04AD240DEF}" dt="2022-04-29T09:53:59.928" v="7945"/>
        <pc:sldMkLst>
          <pc:docMk/>
          <pc:sldMk cId="1587557581" sldId="306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1587557581" sldId="306"/>
            <ac:spMk id="2" creationId="{3D5B439A-D2DD-4E50-9B5E-A5097E0EA228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1587557581" sldId="306"/>
            <ac:spMk id="3" creationId="{D15F2BE1-BE53-498D-A3E9-4E6465CAB61F}"/>
          </ac:spMkLst>
        </pc:spChg>
      </pc:sldChg>
      <pc:sldChg chg="modSp del">
        <pc:chgData name="marina cieri" userId="a6b508d824c68997" providerId="LiveId" clId="{7E9C7538-06D7-42D6-A2AA-6D04AD240DEF}" dt="2022-04-29T09:50:47.114" v="7877" actId="2696"/>
        <pc:sldMkLst>
          <pc:docMk/>
          <pc:sldMk cId="2637515956" sldId="307"/>
        </pc:sldMkLst>
        <pc:spChg chg="mod">
          <ac:chgData name="marina cieri" userId="a6b508d824c68997" providerId="LiveId" clId="{7E9C7538-06D7-42D6-A2AA-6D04AD240DEF}" dt="2022-04-29T09:43:18.591" v="7748"/>
          <ac:spMkLst>
            <pc:docMk/>
            <pc:sldMk cId="2637515956" sldId="307"/>
            <ac:spMk id="2" creationId="{4C904BE6-B4A2-42FB-9B0D-FFAF53224532}"/>
          </ac:spMkLst>
        </pc:spChg>
      </pc:sldChg>
      <pc:sldChg chg="del">
        <pc:chgData name="marina cieri" userId="a6b508d824c68997" providerId="LiveId" clId="{7E9C7538-06D7-42D6-A2AA-6D04AD240DEF}" dt="2022-04-29T09:50:19.840" v="7868" actId="2696"/>
        <pc:sldMkLst>
          <pc:docMk/>
          <pc:sldMk cId="2900795836" sldId="308"/>
        </pc:sldMkLst>
      </pc:sldChg>
      <pc:sldChg chg="del">
        <pc:chgData name="marina cieri" userId="a6b508d824c68997" providerId="LiveId" clId="{7E9C7538-06D7-42D6-A2AA-6D04AD240DEF}" dt="2022-04-29T09:50:40.344" v="7875" actId="2696"/>
        <pc:sldMkLst>
          <pc:docMk/>
          <pc:sldMk cId="0" sldId="309"/>
        </pc:sldMkLst>
      </pc:sldChg>
      <pc:sldChg chg="del">
        <pc:chgData name="marina cieri" userId="a6b508d824c68997" providerId="LiveId" clId="{7E9C7538-06D7-42D6-A2AA-6D04AD240DEF}" dt="2022-04-29T09:50:24.251" v="7869" actId="2696"/>
        <pc:sldMkLst>
          <pc:docMk/>
          <pc:sldMk cId="0" sldId="310"/>
        </pc:sldMkLst>
      </pc:sldChg>
      <pc:sldChg chg="del">
        <pc:chgData name="marina cieri" userId="a6b508d824c68997" providerId="LiveId" clId="{7E9C7538-06D7-42D6-A2AA-6D04AD240DEF}" dt="2022-04-29T09:50:37.590" v="7874" actId="2696"/>
        <pc:sldMkLst>
          <pc:docMk/>
          <pc:sldMk cId="0" sldId="311"/>
        </pc:sldMkLst>
      </pc:sldChg>
      <pc:sldChg chg="addSp delSp modSp new del mod">
        <pc:chgData name="marina cieri" userId="a6b508d824c68997" providerId="LiveId" clId="{7E9C7538-06D7-42D6-A2AA-6D04AD240DEF}" dt="2022-04-05T10:46:54.749" v="908" actId="2696"/>
        <pc:sldMkLst>
          <pc:docMk/>
          <pc:sldMk cId="489917576" sldId="312"/>
        </pc:sldMkLst>
        <pc:spChg chg="mod">
          <ac:chgData name="marina cieri" userId="a6b508d824c68997" providerId="LiveId" clId="{7E9C7538-06D7-42D6-A2AA-6D04AD240DEF}" dt="2022-03-30T13:06:31.943" v="139" actId="20577"/>
          <ac:spMkLst>
            <pc:docMk/>
            <pc:sldMk cId="489917576" sldId="312"/>
            <ac:spMk id="2" creationId="{63F7A461-6EAB-48A9-BA10-154E8C399189}"/>
          </ac:spMkLst>
        </pc:spChg>
        <pc:spChg chg="add del mod">
          <ac:chgData name="marina cieri" userId="a6b508d824c68997" providerId="LiveId" clId="{7E9C7538-06D7-42D6-A2AA-6D04AD240DEF}" dt="2022-03-30T13:06:38.752" v="142"/>
          <ac:spMkLst>
            <pc:docMk/>
            <pc:sldMk cId="489917576" sldId="312"/>
            <ac:spMk id="3" creationId="{1322BF7F-8F8C-442A-A8CE-EF33196D86D0}"/>
          </ac:spMkLst>
        </pc:spChg>
        <pc:spChg chg="add mod">
          <ac:chgData name="marina cieri" userId="a6b508d824c68997" providerId="LiveId" clId="{7E9C7538-06D7-42D6-A2AA-6D04AD240DEF}" dt="2022-03-30T13:08:41.232" v="242" actId="122"/>
          <ac:spMkLst>
            <pc:docMk/>
            <pc:sldMk cId="489917576" sldId="312"/>
            <ac:spMk id="4" creationId="{67388600-40A6-44C5-90D2-506314ABF370}"/>
          </ac:spMkLst>
        </pc:spChg>
        <pc:spChg chg="add mod">
          <ac:chgData name="marina cieri" userId="a6b508d824c68997" providerId="LiveId" clId="{7E9C7538-06D7-42D6-A2AA-6D04AD240DEF}" dt="2022-03-30T13:12:55.950" v="554" actId="948"/>
          <ac:spMkLst>
            <pc:docMk/>
            <pc:sldMk cId="489917576" sldId="312"/>
            <ac:spMk id="5" creationId="{A1F8FA35-1A96-4C5F-9CE3-93A5DEC88AE5}"/>
          </ac:spMkLst>
        </pc:spChg>
        <pc:picChg chg="add mod">
          <ac:chgData name="marina cieri" userId="a6b508d824c68997" providerId="LiveId" clId="{7E9C7538-06D7-42D6-A2AA-6D04AD240DEF}" dt="2022-03-30T13:13:15.635" v="557" actId="1076"/>
          <ac:picMkLst>
            <pc:docMk/>
            <pc:sldMk cId="489917576" sldId="312"/>
            <ac:picMk id="6" creationId="{09A10552-7AF3-4444-BCB2-31445C415CE8}"/>
          </ac:picMkLst>
        </pc:picChg>
      </pc:sldChg>
      <pc:sldChg chg="new del">
        <pc:chgData name="marina cieri" userId="a6b508d824c68997" providerId="LiveId" clId="{7E9C7538-06D7-42D6-A2AA-6D04AD240DEF}" dt="2022-03-30T13:04:48.426" v="114" actId="2696"/>
        <pc:sldMkLst>
          <pc:docMk/>
          <pc:sldMk cId="1370902998" sldId="312"/>
        </pc:sldMkLst>
      </pc:sldChg>
      <pc:sldChg chg="addSp delSp modSp new mod ord">
        <pc:chgData name="marina cieri" userId="a6b508d824c68997" providerId="LiveId" clId="{7E9C7538-06D7-42D6-A2AA-6D04AD240DEF}" dt="2022-04-29T09:53:59.928" v="7945"/>
        <pc:sldMkLst>
          <pc:docMk/>
          <pc:sldMk cId="1827852645" sldId="313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1827852645" sldId="313"/>
            <ac:spMk id="2" creationId="{1C9D55CE-6F1E-467D-A647-DE35952943AD}"/>
          </ac:spMkLst>
        </pc:spChg>
        <pc:spChg chg="del">
          <ac:chgData name="marina cieri" userId="a6b508d824c68997" providerId="LiveId" clId="{7E9C7538-06D7-42D6-A2AA-6D04AD240DEF}" dt="2022-04-05T10:34:15.639" v="591" actId="21"/>
          <ac:spMkLst>
            <pc:docMk/>
            <pc:sldMk cId="1827852645" sldId="313"/>
            <ac:spMk id="3" creationId="{E52FCF51-686B-4921-A593-F30E0374411F}"/>
          </ac:spMkLst>
        </pc:spChg>
        <pc:spChg chg="add mod">
          <ac:chgData name="marina cieri" userId="a6b508d824c68997" providerId="LiveId" clId="{7E9C7538-06D7-42D6-A2AA-6D04AD240DEF}" dt="2022-04-07T11:01:15.202" v="7686" actId="1076"/>
          <ac:spMkLst>
            <pc:docMk/>
            <pc:sldMk cId="1827852645" sldId="313"/>
            <ac:spMk id="4" creationId="{48CB6AEF-164B-4201-9576-70742C05D7D6}"/>
          </ac:spMkLst>
        </pc:spChg>
        <pc:spChg chg="add del mod">
          <ac:chgData name="marina cieri" userId="a6b508d824c68997" providerId="LiveId" clId="{7E9C7538-06D7-42D6-A2AA-6D04AD240DEF}" dt="2022-04-05T10:36:51.525" v="673"/>
          <ac:spMkLst>
            <pc:docMk/>
            <pc:sldMk cId="1827852645" sldId="313"/>
            <ac:spMk id="5" creationId="{0DC5C8CC-BB1E-454A-84C4-2674F884FCC3}"/>
          </ac:spMkLst>
        </pc:spChg>
        <pc:spChg chg="add mod">
          <ac:chgData name="marina cieri" userId="a6b508d824c68997" providerId="LiveId" clId="{7E9C7538-06D7-42D6-A2AA-6D04AD240DEF}" dt="2022-04-07T11:01:09.800" v="7685" actId="1076"/>
          <ac:spMkLst>
            <pc:docMk/>
            <pc:sldMk cId="1827852645" sldId="313"/>
            <ac:spMk id="6" creationId="{6B8ADC31-F211-4476-81E1-D0399AA63259}"/>
          </ac:spMkLst>
        </pc:spChg>
        <pc:spChg chg="add del mod">
          <ac:chgData name="marina cieri" userId="a6b508d824c68997" providerId="LiveId" clId="{7E9C7538-06D7-42D6-A2AA-6D04AD240DEF}" dt="2022-04-05T10:45:21.516" v="884" actId="478"/>
          <ac:spMkLst>
            <pc:docMk/>
            <pc:sldMk cId="1827852645" sldId="313"/>
            <ac:spMk id="7" creationId="{627803B8-F249-48A5-B4B0-967865367007}"/>
          </ac:spMkLst>
        </pc:spChg>
        <pc:spChg chg="add mod">
          <ac:chgData name="marina cieri" userId="a6b508d824c68997" providerId="LiveId" clId="{7E9C7538-06D7-42D6-A2AA-6D04AD240DEF}" dt="2022-04-07T11:01:06.812" v="7684" actId="1076"/>
          <ac:spMkLst>
            <pc:docMk/>
            <pc:sldMk cId="1827852645" sldId="313"/>
            <ac:spMk id="8" creationId="{72FB23BC-C016-4E08-A6C5-06792FC8F9F6}"/>
          </ac:spMkLst>
        </pc:spChg>
        <pc:spChg chg="add del mod">
          <ac:chgData name="marina cieri" userId="a6b508d824c68997" providerId="LiveId" clId="{7E9C7538-06D7-42D6-A2AA-6D04AD240DEF}" dt="2022-04-05T10:58:20.642" v="1103"/>
          <ac:spMkLst>
            <pc:docMk/>
            <pc:sldMk cId="1827852645" sldId="313"/>
            <ac:spMk id="11" creationId="{72071742-1C3E-48A9-9E80-E3F1197EA3E3}"/>
          </ac:spMkLst>
        </pc:spChg>
        <pc:picChg chg="add del mod modCrop">
          <ac:chgData name="marina cieri" userId="a6b508d824c68997" providerId="LiveId" clId="{7E9C7538-06D7-42D6-A2AA-6D04AD240DEF}" dt="2022-04-05T10:46:12.386" v="891" actId="478"/>
          <ac:picMkLst>
            <pc:docMk/>
            <pc:sldMk cId="1827852645" sldId="313"/>
            <ac:picMk id="9" creationId="{DEFC9A22-389B-4897-85D3-3DA3225CA9E8}"/>
          </ac:picMkLst>
        </pc:picChg>
        <pc:picChg chg="add mod">
          <ac:chgData name="marina cieri" userId="a6b508d824c68997" providerId="LiveId" clId="{7E9C7538-06D7-42D6-A2AA-6D04AD240DEF}" dt="2022-04-05T10:46:50.816" v="907" actId="1076"/>
          <ac:picMkLst>
            <pc:docMk/>
            <pc:sldMk cId="1827852645" sldId="313"/>
            <ac:picMk id="10" creationId="{E6633FBD-4335-4950-8505-31D40094C68D}"/>
          </ac:picMkLst>
        </pc:picChg>
      </pc:sldChg>
      <pc:sldChg chg="modSp new del mod">
        <pc:chgData name="marina cieri" userId="a6b508d824c68997" providerId="LiveId" clId="{7E9C7538-06D7-42D6-A2AA-6D04AD240DEF}" dt="2022-03-30T13:05:40.657" v="115" actId="2696"/>
        <pc:sldMkLst>
          <pc:docMk/>
          <pc:sldMk cId="2443915471" sldId="313"/>
        </pc:sldMkLst>
        <pc:spChg chg="mod">
          <ac:chgData name="marina cieri" userId="a6b508d824c68997" providerId="LiveId" clId="{7E9C7538-06D7-42D6-A2AA-6D04AD240DEF}" dt="2022-03-30T13:04:43.764" v="113" actId="20577"/>
          <ac:spMkLst>
            <pc:docMk/>
            <pc:sldMk cId="2443915471" sldId="313"/>
            <ac:spMk id="2" creationId="{C756B2BD-63E2-48AF-A64A-36F3690F02F3}"/>
          </ac:spMkLst>
        </pc:spChg>
      </pc:sldChg>
      <pc:sldChg chg="new del">
        <pc:chgData name="marina cieri" userId="a6b508d824c68997" providerId="LiveId" clId="{7E9C7538-06D7-42D6-A2AA-6D04AD240DEF}" dt="2022-03-30T13:03:42.201" v="101" actId="680"/>
        <pc:sldMkLst>
          <pc:docMk/>
          <pc:sldMk cId="4193890175" sldId="313"/>
        </pc:sldMkLst>
      </pc:sldChg>
      <pc:sldChg chg="new del">
        <pc:chgData name="marina cieri" userId="a6b508d824c68997" providerId="LiveId" clId="{7E9C7538-06D7-42D6-A2AA-6D04AD240DEF}" dt="2022-04-05T11:18:16.964" v="1250" actId="2696"/>
        <pc:sldMkLst>
          <pc:docMk/>
          <pc:sldMk cId="2618190954" sldId="314"/>
        </pc:sldMkLst>
      </pc:sldChg>
      <pc:sldChg chg="addSp delSp modSp new mod ord modNotesTx">
        <pc:chgData name="marina cieri" userId="a6b508d824c68997" providerId="LiveId" clId="{7E9C7538-06D7-42D6-A2AA-6D04AD240DEF}" dt="2022-04-29T09:53:59.928" v="7945"/>
        <pc:sldMkLst>
          <pc:docMk/>
          <pc:sldMk cId="2955705392" sldId="315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955705392" sldId="315"/>
            <ac:spMk id="2" creationId="{4A1DF47A-A220-4509-BB2B-670C431F928C}"/>
          </ac:spMkLst>
        </pc:spChg>
        <pc:spChg chg="del mod">
          <ac:chgData name="marina cieri" userId="a6b508d824c68997" providerId="LiveId" clId="{7E9C7538-06D7-42D6-A2AA-6D04AD240DEF}" dt="2022-04-05T10:50:48.364" v="938" actId="22"/>
          <ac:spMkLst>
            <pc:docMk/>
            <pc:sldMk cId="2955705392" sldId="315"/>
            <ac:spMk id="3" creationId="{4E9B662F-C92F-44B9-AD5B-B4FB1BFFA3B5}"/>
          </ac:spMkLst>
        </pc:spChg>
        <pc:picChg chg="add mod">
          <ac:chgData name="marina cieri" userId="a6b508d824c68997" providerId="LiveId" clId="{7E9C7538-06D7-42D6-A2AA-6D04AD240DEF}" dt="2022-04-07T10:54:05.094" v="7624" actId="1076"/>
          <ac:picMkLst>
            <pc:docMk/>
            <pc:sldMk cId="2955705392" sldId="315"/>
            <ac:picMk id="5" creationId="{94E941F9-2285-4621-87B1-B90A68BCB159}"/>
          </ac:picMkLst>
        </pc:picChg>
        <pc:picChg chg="add mod ord">
          <ac:chgData name="marina cieri" userId="a6b508d824c68997" providerId="LiveId" clId="{7E9C7538-06D7-42D6-A2AA-6D04AD240DEF}" dt="2022-04-07T10:54:07.533" v="7625" actId="1076"/>
          <ac:picMkLst>
            <pc:docMk/>
            <pc:sldMk cId="2955705392" sldId="315"/>
            <ac:picMk id="7" creationId="{57FD3225-0115-4458-8E5F-D8C28A6CDF1D}"/>
          </ac:picMkLst>
        </pc:picChg>
        <pc:picChg chg="add mod">
          <ac:chgData name="marina cieri" userId="a6b508d824c68997" providerId="LiveId" clId="{7E9C7538-06D7-42D6-A2AA-6D04AD240DEF}" dt="2022-04-05T10:51:11.610" v="943" actId="1076"/>
          <ac:picMkLst>
            <pc:docMk/>
            <pc:sldMk cId="2955705392" sldId="315"/>
            <ac:picMk id="8" creationId="{7F220B10-F133-4C99-9386-5839AE6A3354}"/>
          </ac:picMkLst>
        </pc:picChg>
      </pc:sldChg>
      <pc:sldChg chg="addSp delSp modSp new mod">
        <pc:chgData name="marina cieri" userId="a6b508d824c68997" providerId="LiveId" clId="{7E9C7538-06D7-42D6-A2AA-6D04AD240DEF}" dt="2022-05-22T06:10:38.577" v="13427" actId="20577"/>
        <pc:sldMkLst>
          <pc:docMk/>
          <pc:sldMk cId="2507924850" sldId="316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507924850" sldId="316"/>
            <ac:spMk id="2" creationId="{9C798F4B-CC92-4FF6-B98A-144D67A26DA4}"/>
          </ac:spMkLst>
        </pc:spChg>
        <pc:spChg chg="add mod">
          <ac:chgData name="marina cieri" userId="a6b508d824c68997" providerId="LiveId" clId="{7E9C7538-06D7-42D6-A2AA-6D04AD240DEF}" dt="2022-05-22T06:10:38.577" v="13427" actId="20577"/>
          <ac:spMkLst>
            <pc:docMk/>
            <pc:sldMk cId="2507924850" sldId="316"/>
            <ac:spMk id="3" creationId="{3E6F3C2A-A6E5-4FDC-95F7-DEE164C8636A}"/>
          </ac:spMkLst>
        </pc:spChg>
        <pc:spChg chg="del">
          <ac:chgData name="marina cieri" userId="a6b508d824c68997" providerId="LiveId" clId="{7E9C7538-06D7-42D6-A2AA-6D04AD240DEF}" dt="2022-04-05T10:57:13.252" v="972" actId="21"/>
          <ac:spMkLst>
            <pc:docMk/>
            <pc:sldMk cId="2507924850" sldId="316"/>
            <ac:spMk id="3" creationId="{CDC57572-5A71-4807-9A76-4CAE1F530A51}"/>
          </ac:spMkLst>
        </pc:spChg>
        <pc:spChg chg="add mod">
          <ac:chgData name="marina cieri" userId="a6b508d824c68997" providerId="LiveId" clId="{7E9C7538-06D7-42D6-A2AA-6D04AD240DEF}" dt="2022-04-07T11:01:33.274" v="7692" actId="1076"/>
          <ac:spMkLst>
            <pc:docMk/>
            <pc:sldMk cId="2507924850" sldId="316"/>
            <ac:spMk id="4" creationId="{69192BEF-3EF5-47F3-85F9-E8B8107A1A07}"/>
          </ac:spMkLst>
        </pc:spChg>
        <pc:spChg chg="add mod">
          <ac:chgData name="marina cieri" userId="a6b508d824c68997" providerId="LiveId" clId="{7E9C7538-06D7-42D6-A2AA-6D04AD240DEF}" dt="2022-04-07T11:01:35.701" v="7693" actId="1076"/>
          <ac:spMkLst>
            <pc:docMk/>
            <pc:sldMk cId="2507924850" sldId="316"/>
            <ac:spMk id="5" creationId="{41EACF92-A01D-472F-95E4-CBDA30B9D20A}"/>
          </ac:spMkLst>
        </pc:spChg>
        <pc:spChg chg="add mod">
          <ac:chgData name="marina cieri" userId="a6b508d824c68997" providerId="LiveId" clId="{7E9C7538-06D7-42D6-A2AA-6D04AD240DEF}" dt="2022-04-07T11:01:30.669" v="7691" actId="1076"/>
          <ac:spMkLst>
            <pc:docMk/>
            <pc:sldMk cId="2507924850" sldId="316"/>
            <ac:spMk id="6" creationId="{CC27B646-5C57-4E54-9F9B-9F7BF2908C9B}"/>
          </ac:spMkLst>
        </pc:spChg>
        <pc:spChg chg="add mod">
          <ac:chgData name="marina cieri" userId="a6b508d824c68997" providerId="LiveId" clId="{7E9C7538-06D7-42D6-A2AA-6D04AD240DEF}" dt="2022-04-29T11:02:55.452" v="10043" actId="1076"/>
          <ac:spMkLst>
            <pc:docMk/>
            <pc:sldMk cId="2507924850" sldId="316"/>
            <ac:spMk id="10" creationId="{4ABD7754-2134-445B-AEE7-D54A19F28497}"/>
          </ac:spMkLst>
        </pc:spChg>
        <pc:picChg chg="add mod">
          <ac:chgData name="marina cieri" userId="a6b508d824c68997" providerId="LiveId" clId="{7E9C7538-06D7-42D6-A2AA-6D04AD240DEF}" dt="2022-04-07T11:01:41.703" v="7695" actId="1076"/>
          <ac:picMkLst>
            <pc:docMk/>
            <pc:sldMk cId="2507924850" sldId="316"/>
            <ac:picMk id="7" creationId="{084BCD60-3FF7-46A3-962C-A560976F336E}"/>
          </ac:picMkLst>
        </pc:picChg>
        <pc:picChg chg="add mod">
          <ac:chgData name="marina cieri" userId="a6b508d824c68997" providerId="LiveId" clId="{7E9C7538-06D7-42D6-A2AA-6D04AD240DEF}" dt="2022-04-27T19:29:49.522" v="7732" actId="1076"/>
          <ac:picMkLst>
            <pc:docMk/>
            <pc:sldMk cId="2507924850" sldId="316"/>
            <ac:picMk id="8" creationId="{47274F91-8DC1-47C3-AC31-1398238727C1}"/>
          </ac:picMkLst>
        </pc:picChg>
        <pc:picChg chg="add mod">
          <ac:chgData name="marina cieri" userId="a6b508d824c68997" providerId="LiveId" clId="{7E9C7538-06D7-42D6-A2AA-6D04AD240DEF}" dt="2022-04-07T11:01:38.533" v="7694" actId="1076"/>
          <ac:picMkLst>
            <pc:docMk/>
            <pc:sldMk cId="2507924850" sldId="316"/>
            <ac:picMk id="9" creationId="{C2AF5DDE-6E8C-4F24-B16D-5E75E30EFEF4}"/>
          </ac:picMkLst>
        </pc:picChg>
      </pc:sldChg>
      <pc:sldChg chg="modSp new mod ord">
        <pc:chgData name="marina cieri" userId="a6b508d824c68997" providerId="LiveId" clId="{7E9C7538-06D7-42D6-A2AA-6D04AD240DEF}" dt="2022-04-29T09:53:59.928" v="7945"/>
        <pc:sldMkLst>
          <pc:docMk/>
          <pc:sldMk cId="2199457344" sldId="317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199457344" sldId="317"/>
            <ac:spMk id="2" creationId="{89F0E281-09E9-4598-B149-14B09E169E2F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199457344" sldId="317"/>
            <ac:spMk id="3" creationId="{BD65EBA6-2B2A-4B1E-842E-C1C8C8C35670}"/>
          </ac:spMkLst>
        </pc:spChg>
      </pc:sldChg>
      <pc:sldChg chg="addSp delSp modSp new del mod">
        <pc:chgData name="marina cieri" userId="a6b508d824c68997" providerId="LiveId" clId="{7E9C7538-06D7-42D6-A2AA-6D04AD240DEF}" dt="2022-04-06T09:45:33.104" v="1906" actId="2696"/>
        <pc:sldMkLst>
          <pc:docMk/>
          <pc:sldMk cId="2472947585" sldId="318"/>
        </pc:sldMkLst>
        <pc:spChg chg="mod">
          <ac:chgData name="marina cieri" userId="a6b508d824c68997" providerId="LiveId" clId="{7E9C7538-06D7-42D6-A2AA-6D04AD240DEF}" dt="2022-04-05T11:24:03.125" v="1425" actId="20577"/>
          <ac:spMkLst>
            <pc:docMk/>
            <pc:sldMk cId="2472947585" sldId="318"/>
            <ac:spMk id="2" creationId="{7EB6B026-C0E1-4464-84F1-5731E7207D23}"/>
          </ac:spMkLst>
        </pc:spChg>
        <pc:spChg chg="del mod">
          <ac:chgData name="marina cieri" userId="a6b508d824c68997" providerId="LiveId" clId="{7E9C7538-06D7-42D6-A2AA-6D04AD240DEF}" dt="2022-04-05T11:24:12.123" v="1439" actId="21"/>
          <ac:spMkLst>
            <pc:docMk/>
            <pc:sldMk cId="2472947585" sldId="318"/>
            <ac:spMk id="3" creationId="{29334438-8176-4C88-AB7E-EE524885C530}"/>
          </ac:spMkLst>
        </pc:spChg>
        <pc:spChg chg="add del mod">
          <ac:chgData name="marina cieri" userId="a6b508d824c68997" providerId="LiveId" clId="{7E9C7538-06D7-42D6-A2AA-6D04AD240DEF}" dt="2022-04-05T11:24:17.585" v="1440" actId="21"/>
          <ac:spMkLst>
            <pc:docMk/>
            <pc:sldMk cId="2472947585" sldId="318"/>
            <ac:spMk id="5" creationId="{41B750AD-5E84-461F-BE50-13BD8FF4E227}"/>
          </ac:spMkLst>
        </pc:spChg>
        <pc:spChg chg="add mod">
          <ac:chgData name="marina cieri" userId="a6b508d824c68997" providerId="LiveId" clId="{7E9C7538-06D7-42D6-A2AA-6D04AD240DEF}" dt="2022-04-05T11:24:24.460" v="1455" actId="20577"/>
          <ac:spMkLst>
            <pc:docMk/>
            <pc:sldMk cId="2472947585" sldId="318"/>
            <ac:spMk id="6" creationId="{B628B7B5-274C-44E7-838D-86076451CE3B}"/>
          </ac:spMkLst>
        </pc:spChg>
      </pc:sldChg>
      <pc:sldChg chg="addSp modSp new mod modNotesTx">
        <pc:chgData name="marina cieri" userId="a6b508d824c68997" providerId="LiveId" clId="{7E9C7538-06D7-42D6-A2AA-6D04AD240DEF}" dt="2022-05-03T10:36:25.405" v="10255" actId="20577"/>
        <pc:sldMkLst>
          <pc:docMk/>
          <pc:sldMk cId="2676949476" sldId="319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676949476" sldId="319"/>
            <ac:spMk id="2" creationId="{C38A306F-7BB8-482E-9D18-EDBD2F54F816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676949476" sldId="319"/>
            <ac:spMk id="3" creationId="{F64AF50C-203F-4C7D-8ED3-44A05596DA9F}"/>
          </ac:spMkLst>
        </pc:spChg>
        <pc:spChg chg="mod">
          <ac:chgData name="marina cieri" userId="a6b508d824c68997" providerId="LiveId" clId="{7E9C7538-06D7-42D6-A2AA-6D04AD240DEF}" dt="2022-05-03T10:33:10.501" v="10149" actId="20577"/>
          <ac:spMkLst>
            <pc:docMk/>
            <pc:sldMk cId="2676949476" sldId="319"/>
            <ac:spMk id="4" creationId="{3EAA3C64-2C1A-4A35-97AF-628A47E79C9F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676949476" sldId="319"/>
            <ac:spMk id="5" creationId="{465D0943-3B84-4582-B075-80D29399D81A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676949476" sldId="319"/>
            <ac:spMk id="6" creationId="{074BD290-933E-46F8-9813-B48F4603E542}"/>
          </ac:spMkLst>
        </pc:spChg>
        <pc:picChg chg="add mod">
          <ac:chgData name="marina cieri" userId="a6b508d824c68997" providerId="LiveId" clId="{7E9C7538-06D7-42D6-A2AA-6D04AD240DEF}" dt="2022-04-07T11:01:18.429" v="7687" actId="1076"/>
          <ac:picMkLst>
            <pc:docMk/>
            <pc:sldMk cId="2676949476" sldId="319"/>
            <ac:picMk id="7" creationId="{A8736C1B-4F27-489F-AB36-5EF16469A957}"/>
          </ac:picMkLst>
        </pc:picChg>
        <pc:picChg chg="add mod">
          <ac:chgData name="marina cieri" userId="a6b508d824c68997" providerId="LiveId" clId="{7E9C7538-06D7-42D6-A2AA-6D04AD240DEF}" dt="2022-04-07T11:01:21.244" v="7688" actId="1076"/>
          <ac:picMkLst>
            <pc:docMk/>
            <pc:sldMk cId="2676949476" sldId="319"/>
            <ac:picMk id="8" creationId="{8A9E701A-A9C0-4CE4-9A5A-F533E125EA77}"/>
          </ac:picMkLst>
        </pc:picChg>
      </pc:sldChg>
      <pc:sldChg chg="addSp modSp new mod">
        <pc:chgData name="marina cieri" userId="a6b508d824c68997" providerId="LiveId" clId="{7E9C7538-06D7-42D6-A2AA-6D04AD240DEF}" dt="2022-04-06T09:36:33.837" v="1905" actId="14100"/>
        <pc:sldMkLst>
          <pc:docMk/>
          <pc:sldMk cId="704163647" sldId="320"/>
        </pc:sldMkLst>
        <pc:spChg chg="add mod">
          <ac:chgData name="marina cieri" userId="a6b508d824c68997" providerId="LiveId" clId="{7E9C7538-06D7-42D6-A2AA-6D04AD240DEF}" dt="2022-04-06T09:34:58.997" v="1739" actId="1076"/>
          <ac:spMkLst>
            <pc:docMk/>
            <pc:sldMk cId="704163647" sldId="320"/>
            <ac:spMk id="2" creationId="{7943BE77-3811-4127-BE74-9C59B8C8AFF7}"/>
          </ac:spMkLst>
        </pc:spChg>
        <pc:spChg chg="add mod">
          <ac:chgData name="marina cieri" userId="a6b508d824c68997" providerId="LiveId" clId="{7E9C7538-06D7-42D6-A2AA-6D04AD240DEF}" dt="2022-04-06T09:34:51.140" v="1738" actId="1076"/>
          <ac:spMkLst>
            <pc:docMk/>
            <pc:sldMk cId="704163647" sldId="320"/>
            <ac:spMk id="4" creationId="{766B265A-B25F-4D5F-93D4-46A596A6E6EE}"/>
          </ac:spMkLst>
        </pc:spChg>
        <pc:spChg chg="add mod">
          <ac:chgData name="marina cieri" userId="a6b508d824c68997" providerId="LiveId" clId="{7E9C7538-06D7-42D6-A2AA-6D04AD240DEF}" dt="2022-04-06T09:34:14.539" v="1730" actId="1076"/>
          <ac:spMkLst>
            <pc:docMk/>
            <pc:sldMk cId="704163647" sldId="320"/>
            <ac:spMk id="5" creationId="{4E1BE212-F4EA-4873-AC58-572F75E53CCE}"/>
          </ac:spMkLst>
        </pc:spChg>
        <pc:spChg chg="add mod">
          <ac:chgData name="marina cieri" userId="a6b508d824c68997" providerId="LiveId" clId="{7E9C7538-06D7-42D6-A2AA-6D04AD240DEF}" dt="2022-04-06T09:35:04.613" v="1740" actId="1076"/>
          <ac:spMkLst>
            <pc:docMk/>
            <pc:sldMk cId="704163647" sldId="320"/>
            <ac:spMk id="7" creationId="{884B1C53-D706-49E6-B6FB-BEA1C624C555}"/>
          </ac:spMkLst>
        </pc:spChg>
        <pc:spChg chg="add mod">
          <ac:chgData name="marina cieri" userId="a6b508d824c68997" providerId="LiveId" clId="{7E9C7538-06D7-42D6-A2AA-6D04AD240DEF}" dt="2022-04-06T09:35:58.886" v="1817" actId="313"/>
          <ac:spMkLst>
            <pc:docMk/>
            <pc:sldMk cId="704163647" sldId="320"/>
            <ac:spMk id="12" creationId="{81B81421-4DC0-4627-9D8C-B36BCF6CF68F}"/>
          </ac:spMkLst>
        </pc:spChg>
        <pc:spChg chg="add mod">
          <ac:chgData name="marina cieri" userId="a6b508d824c68997" providerId="LiveId" clId="{7E9C7538-06D7-42D6-A2AA-6D04AD240DEF}" dt="2022-04-06T09:36:13.008" v="1852" actId="313"/>
          <ac:spMkLst>
            <pc:docMk/>
            <pc:sldMk cId="704163647" sldId="320"/>
            <ac:spMk id="13" creationId="{D6A8321A-3A96-4CE6-892A-DD9B5E22B1F8}"/>
          </ac:spMkLst>
        </pc:spChg>
        <pc:spChg chg="add mod">
          <ac:chgData name="marina cieri" userId="a6b508d824c68997" providerId="LiveId" clId="{7E9C7538-06D7-42D6-A2AA-6D04AD240DEF}" dt="2022-04-06T09:36:33.837" v="1905" actId="14100"/>
          <ac:spMkLst>
            <pc:docMk/>
            <pc:sldMk cId="704163647" sldId="320"/>
            <ac:spMk id="14" creationId="{96A12579-0513-49C7-B0CD-6C0B47D65B96}"/>
          </ac:spMkLst>
        </pc:spChg>
        <pc:picChg chg="add mod">
          <ac:chgData name="marina cieri" userId="a6b508d824c68997" providerId="LiveId" clId="{7E9C7538-06D7-42D6-A2AA-6D04AD240DEF}" dt="2022-04-06T09:33:17.809" v="1717" actId="1076"/>
          <ac:picMkLst>
            <pc:docMk/>
            <pc:sldMk cId="704163647" sldId="320"/>
            <ac:picMk id="3" creationId="{A3B083A0-3022-47FA-BF08-2614DD636C40}"/>
          </ac:picMkLst>
        </pc:picChg>
        <pc:picChg chg="add mod">
          <ac:chgData name="marina cieri" userId="a6b508d824c68997" providerId="LiveId" clId="{7E9C7538-06D7-42D6-A2AA-6D04AD240DEF}" dt="2022-04-06T09:34:47.379" v="1737" actId="1076"/>
          <ac:picMkLst>
            <pc:docMk/>
            <pc:sldMk cId="704163647" sldId="320"/>
            <ac:picMk id="6" creationId="{C3C31F9A-3499-4B98-9CFB-0FF9F2A68BD0}"/>
          </ac:picMkLst>
        </pc:picChg>
        <pc:cxnChg chg="add">
          <ac:chgData name="marina cieri" userId="a6b508d824c68997" providerId="LiveId" clId="{7E9C7538-06D7-42D6-A2AA-6D04AD240DEF}" dt="2022-04-06T09:35:15.815" v="1741" actId="11529"/>
          <ac:cxnSpMkLst>
            <pc:docMk/>
            <pc:sldMk cId="704163647" sldId="320"/>
            <ac:cxnSpMk id="9" creationId="{051B8A39-06A6-4657-B2FC-18C1633ADB8B}"/>
          </ac:cxnSpMkLst>
        </pc:cxnChg>
        <pc:cxnChg chg="add">
          <ac:chgData name="marina cieri" userId="a6b508d824c68997" providerId="LiveId" clId="{7E9C7538-06D7-42D6-A2AA-6D04AD240DEF}" dt="2022-04-06T09:35:31.668" v="1742" actId="11529"/>
          <ac:cxnSpMkLst>
            <pc:docMk/>
            <pc:sldMk cId="704163647" sldId="320"/>
            <ac:cxnSpMk id="11" creationId="{82713524-DBC4-4A4E-9BD5-1E6EA853D2C5}"/>
          </ac:cxnSpMkLst>
        </pc:cxnChg>
      </pc:sldChg>
      <pc:sldChg chg="addSp delSp modSp new mod">
        <pc:chgData name="marina cieri" userId="a6b508d824c68997" providerId="LiveId" clId="{7E9C7538-06D7-42D6-A2AA-6D04AD240DEF}" dt="2022-05-21T11:47:36.406" v="13315" actId="20577"/>
        <pc:sldMkLst>
          <pc:docMk/>
          <pc:sldMk cId="2838905998" sldId="321"/>
        </pc:sldMkLst>
        <pc:spChg chg="mod">
          <ac:chgData name="marina cieri" userId="a6b508d824c68997" providerId="LiveId" clId="{7E9C7538-06D7-42D6-A2AA-6D04AD240DEF}" dt="2022-05-21T11:47:36.406" v="13315" actId="20577"/>
          <ac:spMkLst>
            <pc:docMk/>
            <pc:sldMk cId="2838905998" sldId="321"/>
            <ac:spMk id="2" creationId="{A78CB37D-CD4B-4D4B-816D-B7FFDBFFBC3C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838905998" sldId="321"/>
            <ac:spMk id="3" creationId="{FCF835D6-08BF-48B1-B9AD-A7ED1E45C1BE}"/>
          </ac:spMkLst>
        </pc:spChg>
        <pc:graphicFrameChg chg="add mod modGraphic">
          <ac:chgData name="marina cieri" userId="a6b508d824c68997" providerId="LiveId" clId="{7E9C7538-06D7-42D6-A2AA-6D04AD240DEF}" dt="2022-04-07T10:52:22.706" v="7614" actId="1076"/>
          <ac:graphicFrameMkLst>
            <pc:docMk/>
            <pc:sldMk cId="2838905998" sldId="321"/>
            <ac:graphicFrameMk id="6" creationId="{337758CE-0F53-4EF5-AEF2-BC398312D342}"/>
          </ac:graphicFrameMkLst>
        </pc:graphicFrameChg>
        <pc:picChg chg="add del mod">
          <ac:chgData name="marina cieri" userId="a6b508d824c68997" providerId="LiveId" clId="{7E9C7538-06D7-42D6-A2AA-6D04AD240DEF}" dt="2022-04-06T16:49:26.649" v="2860" actId="478"/>
          <ac:picMkLst>
            <pc:docMk/>
            <pc:sldMk cId="2838905998" sldId="321"/>
            <ac:picMk id="5" creationId="{882169FD-8712-41E9-B3B4-87781E9B1A35}"/>
          </ac:picMkLst>
        </pc:picChg>
      </pc:sldChg>
      <pc:sldChg chg="addSp delSp modSp new mod">
        <pc:chgData name="marina cieri" userId="a6b508d824c68997" providerId="LiveId" clId="{7E9C7538-06D7-42D6-A2AA-6D04AD240DEF}" dt="2022-04-29T10:08:53.525" v="8114" actId="1076"/>
        <pc:sldMkLst>
          <pc:docMk/>
          <pc:sldMk cId="4294240969" sldId="322"/>
        </pc:sldMkLst>
        <pc:spChg chg="add del mod">
          <ac:chgData name="marina cieri" userId="a6b508d824c68997" providerId="LiveId" clId="{7E9C7538-06D7-42D6-A2AA-6D04AD240DEF}" dt="2022-04-06T09:50:51.536" v="1943" actId="478"/>
          <ac:spMkLst>
            <pc:docMk/>
            <pc:sldMk cId="4294240969" sldId="322"/>
            <ac:spMk id="2" creationId="{E31EEE98-4D3C-4D9A-9FAE-17EFB32FC977}"/>
          </ac:spMkLst>
        </pc:spChg>
        <pc:spChg chg="add mod">
          <ac:chgData name="marina cieri" userId="a6b508d824c68997" providerId="LiveId" clId="{7E9C7538-06D7-42D6-A2AA-6D04AD240DEF}" dt="2022-04-29T10:08:53.525" v="8114" actId="1076"/>
          <ac:spMkLst>
            <pc:docMk/>
            <pc:sldMk cId="4294240969" sldId="322"/>
            <ac:spMk id="3" creationId="{88479753-5538-42C9-8CA7-B659C7A40C7C}"/>
          </ac:spMkLst>
        </pc:spChg>
        <pc:spChg chg="add mod">
          <ac:chgData name="marina cieri" userId="a6b508d824c68997" providerId="LiveId" clId="{7E9C7538-06D7-42D6-A2AA-6D04AD240DEF}" dt="2022-04-06T10:03:08.734" v="2439" actId="1076"/>
          <ac:spMkLst>
            <pc:docMk/>
            <pc:sldMk cId="4294240969" sldId="322"/>
            <ac:spMk id="4" creationId="{8750FFC2-D828-4C4A-85DB-3F275C61C40F}"/>
          </ac:spMkLst>
        </pc:spChg>
        <pc:spChg chg="add mod">
          <ac:chgData name="marina cieri" userId="a6b508d824c68997" providerId="LiveId" clId="{7E9C7538-06D7-42D6-A2AA-6D04AD240DEF}" dt="2022-04-06T10:03:05.404" v="2438" actId="1076"/>
          <ac:spMkLst>
            <pc:docMk/>
            <pc:sldMk cId="4294240969" sldId="322"/>
            <ac:spMk id="5" creationId="{3E103D08-0A3F-4316-AE96-B9380B3E2B4E}"/>
          </ac:spMkLst>
        </pc:spChg>
        <pc:spChg chg="add mod">
          <ac:chgData name="marina cieri" userId="a6b508d824c68997" providerId="LiveId" clId="{7E9C7538-06D7-42D6-A2AA-6D04AD240DEF}" dt="2022-04-07T10:51:59.236" v="7612" actId="1076"/>
          <ac:spMkLst>
            <pc:docMk/>
            <pc:sldMk cId="4294240969" sldId="322"/>
            <ac:spMk id="6" creationId="{75628535-3950-4010-B7DA-824DD83FC160}"/>
          </ac:spMkLst>
        </pc:spChg>
        <pc:spChg chg="add mod">
          <ac:chgData name="marina cieri" userId="a6b508d824c68997" providerId="LiveId" clId="{7E9C7538-06D7-42D6-A2AA-6D04AD240DEF}" dt="2022-04-06T09:55:02.618" v="2254" actId="1076"/>
          <ac:spMkLst>
            <pc:docMk/>
            <pc:sldMk cId="4294240969" sldId="322"/>
            <ac:spMk id="7" creationId="{FEECFE09-3271-497D-8FA9-074D0003CC05}"/>
          </ac:spMkLst>
        </pc:spChg>
      </pc:sldChg>
      <pc:sldChg chg="addSp delSp modSp new mod modNotesTx">
        <pc:chgData name="marina cieri" userId="a6b508d824c68997" providerId="LiveId" clId="{7E9C7538-06D7-42D6-A2AA-6D04AD240DEF}" dt="2022-06-01T09:26:58.200" v="13937" actId="20577"/>
        <pc:sldMkLst>
          <pc:docMk/>
          <pc:sldMk cId="1603699908" sldId="323"/>
        </pc:sldMkLst>
        <pc:spChg chg="add mod">
          <ac:chgData name="marina cieri" userId="a6b508d824c68997" providerId="LiveId" clId="{7E9C7538-06D7-42D6-A2AA-6D04AD240DEF}" dt="2022-04-07T10:56:48.330" v="7650" actId="14100"/>
          <ac:spMkLst>
            <pc:docMk/>
            <pc:sldMk cId="1603699908" sldId="323"/>
            <ac:spMk id="2" creationId="{55FA83A3-9D42-456F-9A5E-F0B7F09A5F18}"/>
          </ac:spMkLst>
        </pc:spChg>
        <pc:spChg chg="add mod">
          <ac:chgData name="marina cieri" userId="a6b508d824c68997" providerId="LiveId" clId="{7E9C7538-06D7-42D6-A2AA-6D04AD240DEF}" dt="2022-04-07T10:56:51.293" v="7651" actId="14100"/>
          <ac:spMkLst>
            <pc:docMk/>
            <pc:sldMk cId="1603699908" sldId="323"/>
            <ac:spMk id="3" creationId="{AC0BB24B-CF2A-4595-A5E2-F4177472054E}"/>
          </ac:spMkLst>
        </pc:spChg>
        <pc:spChg chg="add del mod">
          <ac:chgData name="marina cieri" userId="a6b508d824c68997" providerId="LiveId" clId="{7E9C7538-06D7-42D6-A2AA-6D04AD240DEF}" dt="2022-04-06T09:57:27.853" v="2272" actId="478"/>
          <ac:spMkLst>
            <pc:docMk/>
            <pc:sldMk cId="1603699908" sldId="323"/>
            <ac:spMk id="4" creationId="{F2EA6C46-49A2-4C27-B13E-EDE5E904D7DE}"/>
          </ac:spMkLst>
        </pc:spChg>
        <pc:spChg chg="add mod">
          <ac:chgData name="marina cieri" userId="a6b508d824c68997" providerId="LiveId" clId="{7E9C7538-06D7-42D6-A2AA-6D04AD240DEF}" dt="2022-04-07T10:56:54.181" v="7652" actId="1076"/>
          <ac:spMkLst>
            <pc:docMk/>
            <pc:sldMk cId="1603699908" sldId="323"/>
            <ac:spMk id="5" creationId="{87BA1C0C-B945-47EB-AFA9-7D637C3BCE41}"/>
          </ac:spMkLst>
        </pc:spChg>
        <pc:spChg chg="add mod">
          <ac:chgData name="marina cieri" userId="a6b508d824c68997" providerId="LiveId" clId="{7E9C7538-06D7-42D6-A2AA-6D04AD240DEF}" dt="2022-04-06T10:01:52.091" v="2425" actId="20577"/>
          <ac:spMkLst>
            <pc:docMk/>
            <pc:sldMk cId="1603699908" sldId="323"/>
            <ac:spMk id="6" creationId="{4F68F573-0834-4566-B505-331E4A1A8113}"/>
          </ac:spMkLst>
        </pc:spChg>
        <pc:spChg chg="add mod">
          <ac:chgData name="marina cieri" userId="a6b508d824c68997" providerId="LiveId" clId="{7E9C7538-06D7-42D6-A2AA-6D04AD240DEF}" dt="2022-04-06T10:02:17.222" v="2429" actId="255"/>
          <ac:spMkLst>
            <pc:docMk/>
            <pc:sldMk cId="1603699908" sldId="323"/>
            <ac:spMk id="7" creationId="{396F2721-15F8-4C8D-A4B8-9E3D96DD0EB0}"/>
          </ac:spMkLst>
        </pc:spChg>
        <pc:spChg chg="add mod">
          <ac:chgData name="marina cieri" userId="a6b508d824c68997" providerId="LiveId" clId="{7E9C7538-06D7-42D6-A2AA-6D04AD240DEF}" dt="2022-04-29T09:46:44.591" v="7761" actId="113"/>
          <ac:spMkLst>
            <pc:docMk/>
            <pc:sldMk cId="1603699908" sldId="323"/>
            <ac:spMk id="8" creationId="{2EFA5824-7CBB-4801-A874-595256DFEBED}"/>
          </ac:spMkLst>
        </pc:spChg>
      </pc:sldChg>
      <pc:sldChg chg="addSp modSp new mod">
        <pc:chgData name="marina cieri" userId="a6b508d824c68997" providerId="LiveId" clId="{7E9C7538-06D7-42D6-A2AA-6D04AD240DEF}" dt="2022-04-29T09:58:32.226" v="7956" actId="1076"/>
        <pc:sldMkLst>
          <pc:docMk/>
          <pc:sldMk cId="3455340368" sldId="324"/>
        </pc:sldMkLst>
        <pc:spChg chg="add mod">
          <ac:chgData name="marina cieri" userId="a6b508d824c68997" providerId="LiveId" clId="{7E9C7538-06D7-42D6-A2AA-6D04AD240DEF}" dt="2022-04-29T09:58:32.226" v="7956" actId="1076"/>
          <ac:spMkLst>
            <pc:docMk/>
            <pc:sldMk cId="3455340368" sldId="324"/>
            <ac:spMk id="2" creationId="{2D39D29D-04E5-44FB-9664-1488A33C2F22}"/>
          </ac:spMkLst>
        </pc:spChg>
        <pc:spChg chg="add mod">
          <ac:chgData name="marina cieri" userId="a6b508d824c68997" providerId="LiveId" clId="{7E9C7538-06D7-42D6-A2AA-6D04AD240DEF}" dt="2022-04-29T09:58:27.819" v="7954" actId="1076"/>
          <ac:spMkLst>
            <pc:docMk/>
            <pc:sldMk cId="3455340368" sldId="324"/>
            <ac:spMk id="3" creationId="{D2E3AF0A-774D-4B31-AEC9-8760CC1831E0}"/>
          </ac:spMkLst>
        </pc:spChg>
        <pc:spChg chg="add mod">
          <ac:chgData name="marina cieri" userId="a6b508d824c68997" providerId="LiveId" clId="{7E9C7538-06D7-42D6-A2AA-6D04AD240DEF}" dt="2022-04-29T09:58:30.788" v="7955" actId="1076"/>
          <ac:spMkLst>
            <pc:docMk/>
            <pc:sldMk cId="3455340368" sldId="324"/>
            <ac:spMk id="4" creationId="{31A19A90-0C5A-4BC6-BCF8-8D048F0A896E}"/>
          </ac:spMkLst>
        </pc:spChg>
        <pc:spChg chg="add mod">
          <ac:chgData name="marina cieri" userId="a6b508d824c68997" providerId="LiveId" clId="{7E9C7538-06D7-42D6-A2AA-6D04AD240DEF}" dt="2022-04-06T10:06:02.857" v="2582" actId="20577"/>
          <ac:spMkLst>
            <pc:docMk/>
            <pc:sldMk cId="3455340368" sldId="324"/>
            <ac:spMk id="5" creationId="{02C11A41-D8CE-4D60-84E7-41372B6C913F}"/>
          </ac:spMkLst>
        </pc:spChg>
        <pc:spChg chg="add mod">
          <ac:chgData name="marina cieri" userId="a6b508d824c68997" providerId="LiveId" clId="{7E9C7538-06D7-42D6-A2AA-6D04AD240DEF}" dt="2022-04-06T10:08:01.347" v="2826" actId="20577"/>
          <ac:spMkLst>
            <pc:docMk/>
            <pc:sldMk cId="3455340368" sldId="324"/>
            <ac:spMk id="6" creationId="{468EE431-66AE-4096-A2D1-2703CCDED76B}"/>
          </ac:spMkLst>
        </pc:spChg>
      </pc:sldChg>
      <pc:sldChg chg="addSp delSp modSp new mod">
        <pc:chgData name="marina cieri" userId="a6b508d824c68997" providerId="LiveId" clId="{7E9C7538-06D7-42D6-A2AA-6D04AD240DEF}" dt="2022-04-06T16:52:54.950" v="2931" actId="1076"/>
        <pc:sldMkLst>
          <pc:docMk/>
          <pc:sldMk cId="2874750941" sldId="325"/>
        </pc:sldMkLst>
        <pc:spChg chg="add del mod">
          <ac:chgData name="marina cieri" userId="a6b508d824c68997" providerId="LiveId" clId="{7E9C7538-06D7-42D6-A2AA-6D04AD240DEF}" dt="2022-04-06T16:50:59.013" v="2913"/>
          <ac:spMkLst>
            <pc:docMk/>
            <pc:sldMk cId="2874750941" sldId="325"/>
            <ac:spMk id="2" creationId="{C430065D-F7E9-4787-A884-9C5EBBFA7CF3}"/>
          </ac:spMkLst>
        </pc:spChg>
        <pc:spChg chg="add mod">
          <ac:chgData name="marina cieri" userId="a6b508d824c68997" providerId="LiveId" clId="{7E9C7538-06D7-42D6-A2AA-6D04AD240DEF}" dt="2022-04-06T16:52:37.451" v="2929" actId="14100"/>
          <ac:spMkLst>
            <pc:docMk/>
            <pc:sldMk cId="2874750941" sldId="325"/>
            <ac:spMk id="5" creationId="{2B9F0B1B-19A0-4262-BCB2-7040695C98EE}"/>
          </ac:spMkLst>
        </pc:spChg>
        <pc:picChg chg="add del">
          <ac:chgData name="marina cieri" userId="a6b508d824c68997" providerId="LiveId" clId="{7E9C7538-06D7-42D6-A2AA-6D04AD240DEF}" dt="2022-04-06T16:52:23.941" v="2925" actId="478"/>
          <ac:picMkLst>
            <pc:docMk/>
            <pc:sldMk cId="2874750941" sldId="325"/>
            <ac:picMk id="4" creationId="{2C9E88BB-6799-4697-A10E-B3E970143626}"/>
          </ac:picMkLst>
        </pc:picChg>
        <pc:picChg chg="add mod">
          <ac:chgData name="marina cieri" userId="a6b508d824c68997" providerId="LiveId" clId="{7E9C7538-06D7-42D6-A2AA-6D04AD240DEF}" dt="2022-04-06T16:52:54.950" v="2931" actId="1076"/>
          <ac:picMkLst>
            <pc:docMk/>
            <pc:sldMk cId="2874750941" sldId="325"/>
            <ac:picMk id="6" creationId="{79F63B3D-8813-4ED6-B120-69BAE6EEF907}"/>
          </ac:picMkLst>
        </pc:picChg>
      </pc:sldChg>
      <pc:sldChg chg="addSp delSp modSp new mod">
        <pc:chgData name="marina cieri" userId="a6b508d824c68997" providerId="LiveId" clId="{7E9C7538-06D7-42D6-A2AA-6D04AD240DEF}" dt="2022-04-06T16:54:58.256" v="2947" actId="1076"/>
        <pc:sldMkLst>
          <pc:docMk/>
          <pc:sldMk cId="1405424880" sldId="326"/>
        </pc:sldMkLst>
        <pc:spChg chg="add del mod">
          <ac:chgData name="marina cieri" userId="a6b508d824c68997" providerId="LiveId" clId="{7E9C7538-06D7-42D6-A2AA-6D04AD240DEF}" dt="2022-04-06T16:54:58.256" v="2947" actId="1076"/>
          <ac:spMkLst>
            <pc:docMk/>
            <pc:sldMk cId="1405424880" sldId="326"/>
            <ac:spMk id="4" creationId="{AC86D45F-755E-4A4A-81E0-2C1EFA4FB00B}"/>
          </ac:spMkLst>
        </pc:spChg>
        <pc:picChg chg="add mod">
          <ac:chgData name="marina cieri" userId="a6b508d824c68997" providerId="LiveId" clId="{7E9C7538-06D7-42D6-A2AA-6D04AD240DEF}" dt="2022-04-06T16:53:55.072" v="2936" actId="1076"/>
          <ac:picMkLst>
            <pc:docMk/>
            <pc:sldMk cId="1405424880" sldId="326"/>
            <ac:picMk id="2" creationId="{5546B807-5D30-4005-9739-A4B8A4BBB74D}"/>
          </ac:picMkLst>
        </pc:picChg>
      </pc:sldChg>
      <pc:sldChg chg="addSp modSp new mod">
        <pc:chgData name="marina cieri" userId="a6b508d824c68997" providerId="LiveId" clId="{7E9C7538-06D7-42D6-A2AA-6D04AD240DEF}" dt="2022-04-06T16:55:50.245" v="2955" actId="20577"/>
        <pc:sldMkLst>
          <pc:docMk/>
          <pc:sldMk cId="551241387" sldId="327"/>
        </pc:sldMkLst>
        <pc:spChg chg="add mod">
          <ac:chgData name="marina cieri" userId="a6b508d824c68997" providerId="LiveId" clId="{7E9C7538-06D7-42D6-A2AA-6D04AD240DEF}" dt="2022-04-06T16:55:50.245" v="2955" actId="20577"/>
          <ac:spMkLst>
            <pc:docMk/>
            <pc:sldMk cId="551241387" sldId="327"/>
            <ac:spMk id="4" creationId="{A3FC1899-2A89-434D-AB48-637EC79BC29A}"/>
          </ac:spMkLst>
        </pc:spChg>
        <pc:picChg chg="add">
          <ac:chgData name="marina cieri" userId="a6b508d824c68997" providerId="LiveId" clId="{7E9C7538-06D7-42D6-A2AA-6D04AD240DEF}" dt="2022-04-06T16:55:28.014" v="2951"/>
          <ac:picMkLst>
            <pc:docMk/>
            <pc:sldMk cId="551241387" sldId="327"/>
            <ac:picMk id="2" creationId="{7E0A7B8C-0975-498B-9F29-9DA34DDD88A3}"/>
          </ac:picMkLst>
        </pc:picChg>
      </pc:sldChg>
      <pc:sldChg chg="modSp new del mod ord">
        <pc:chgData name="marina cieri" userId="a6b508d824c68997" providerId="LiveId" clId="{7E9C7538-06D7-42D6-A2AA-6D04AD240DEF}" dt="2022-04-07T08:25:20.743" v="4316" actId="2696"/>
        <pc:sldMkLst>
          <pc:docMk/>
          <pc:sldMk cId="3338895372" sldId="328"/>
        </pc:sldMkLst>
        <pc:spChg chg="mod">
          <ac:chgData name="marina cieri" userId="a6b508d824c68997" providerId="LiveId" clId="{7E9C7538-06D7-42D6-A2AA-6D04AD240DEF}" dt="2022-04-06T17:17:16.175" v="3049" actId="20577"/>
          <ac:spMkLst>
            <pc:docMk/>
            <pc:sldMk cId="3338895372" sldId="328"/>
            <ac:spMk id="2" creationId="{B3F33EB6-B22B-4434-935E-21A536CB6A4F}"/>
          </ac:spMkLst>
        </pc:spChg>
        <pc:spChg chg="mod">
          <ac:chgData name="marina cieri" userId="a6b508d824c68997" providerId="LiveId" clId="{7E9C7538-06D7-42D6-A2AA-6D04AD240DEF}" dt="2022-04-06T17:17:41.225" v="3054" actId="255"/>
          <ac:spMkLst>
            <pc:docMk/>
            <pc:sldMk cId="3338895372" sldId="328"/>
            <ac:spMk id="3" creationId="{5D22FB63-2701-4D27-AFF6-0F90D0C4329D}"/>
          </ac:spMkLst>
        </pc:spChg>
      </pc:sldChg>
      <pc:sldChg chg="modSp new mod modAnim">
        <pc:chgData name="marina cieri" userId="a6b508d824c68997" providerId="LiveId" clId="{7E9C7538-06D7-42D6-A2AA-6D04AD240DEF}" dt="2022-05-29T07:47:30.197" v="13936" actId="20577"/>
        <pc:sldMkLst>
          <pc:docMk/>
          <pc:sldMk cId="1264387176" sldId="329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1264387176" sldId="329"/>
            <ac:spMk id="2" creationId="{193EFF7F-A2DF-4475-9128-C0FFFCD7AEC8}"/>
          </ac:spMkLst>
        </pc:spChg>
        <pc:spChg chg="mod">
          <ac:chgData name="marina cieri" userId="a6b508d824c68997" providerId="LiveId" clId="{7E9C7538-06D7-42D6-A2AA-6D04AD240DEF}" dt="2022-05-29T07:47:30.197" v="13936" actId="20577"/>
          <ac:spMkLst>
            <pc:docMk/>
            <pc:sldMk cId="1264387176" sldId="329"/>
            <ac:spMk id="3" creationId="{9B6A0E93-3165-4DA4-91B2-79D49CC634DA}"/>
          </ac:spMkLst>
        </pc:spChg>
      </pc:sldChg>
      <pc:sldChg chg="addSp modSp new del mod">
        <pc:chgData name="marina cieri" userId="a6b508d824c68997" providerId="LiveId" clId="{7E9C7538-06D7-42D6-A2AA-6D04AD240DEF}" dt="2022-04-07T09:12:14.712" v="6435" actId="2696"/>
        <pc:sldMkLst>
          <pc:docMk/>
          <pc:sldMk cId="1146676192" sldId="330"/>
        </pc:sldMkLst>
        <pc:spChg chg="add mod">
          <ac:chgData name="marina cieri" userId="a6b508d824c68997" providerId="LiveId" clId="{7E9C7538-06D7-42D6-A2AA-6D04AD240DEF}" dt="2022-04-07T08:25:55.334" v="4319" actId="255"/>
          <ac:spMkLst>
            <pc:docMk/>
            <pc:sldMk cId="1146676192" sldId="330"/>
            <ac:spMk id="2" creationId="{CEBD3062-6BDA-423B-B58C-5442514FC271}"/>
          </ac:spMkLst>
        </pc:spChg>
        <pc:spChg chg="add mod">
          <ac:chgData name="marina cieri" userId="a6b508d824c68997" providerId="LiveId" clId="{7E9C7538-06D7-42D6-A2AA-6D04AD240DEF}" dt="2022-04-06T17:54:51.031" v="3665" actId="767"/>
          <ac:spMkLst>
            <pc:docMk/>
            <pc:sldMk cId="1146676192" sldId="330"/>
            <ac:spMk id="3" creationId="{03A9D721-C66A-4547-A643-79334DDD0D65}"/>
          </ac:spMkLst>
        </pc:spChg>
      </pc:sldChg>
      <pc:sldChg chg="addSp delSp modSp new mod ord delAnim modAnim">
        <pc:chgData name="marina cieri" userId="a6b508d824c68997" providerId="LiveId" clId="{7E9C7538-06D7-42D6-A2AA-6D04AD240DEF}" dt="2022-05-29T07:15:17.939" v="13933" actId="1038"/>
        <pc:sldMkLst>
          <pc:docMk/>
          <pc:sldMk cId="2579196948" sldId="331"/>
        </pc:sldMkLst>
        <pc:spChg chg="mod">
          <ac:chgData name="marina cieri" userId="a6b508d824c68997" providerId="LiveId" clId="{7E9C7538-06D7-42D6-A2AA-6D04AD240DEF}" dt="2022-05-11T09:23:48.388" v="12492" actId="255"/>
          <ac:spMkLst>
            <pc:docMk/>
            <pc:sldMk cId="2579196948" sldId="331"/>
            <ac:spMk id="2" creationId="{6C7743A0-5733-4D6B-8EE2-1B09303B9117}"/>
          </ac:spMkLst>
        </pc:spChg>
        <pc:spChg chg="del mod">
          <ac:chgData name="marina cieri" userId="a6b508d824c68997" providerId="LiveId" clId="{7E9C7538-06D7-42D6-A2AA-6D04AD240DEF}" dt="2022-05-11T09:18:31.759" v="12395" actId="21"/>
          <ac:spMkLst>
            <pc:docMk/>
            <pc:sldMk cId="2579196948" sldId="331"/>
            <ac:spMk id="3" creationId="{8ABE059E-67C4-4364-8C56-1F5FC8AC60A2}"/>
          </ac:spMkLst>
        </pc:spChg>
        <pc:spChg chg="add del mod">
          <ac:chgData name="marina cieri" userId="a6b508d824c68997" providerId="LiveId" clId="{7E9C7538-06D7-42D6-A2AA-6D04AD240DEF}" dt="2022-05-11T09:17:31.572" v="12325" actId="21"/>
          <ac:spMkLst>
            <pc:docMk/>
            <pc:sldMk cId="2579196948" sldId="331"/>
            <ac:spMk id="5" creationId="{4A5863DF-3EA9-4E7F-B456-E28F1CE67940}"/>
          </ac:spMkLst>
        </pc:spChg>
        <pc:spChg chg="add mod">
          <ac:chgData name="marina cieri" userId="a6b508d824c68997" providerId="LiveId" clId="{7E9C7538-06D7-42D6-A2AA-6D04AD240DEF}" dt="2022-05-11T09:13:33.228" v="12239" actId="767"/>
          <ac:spMkLst>
            <pc:docMk/>
            <pc:sldMk cId="2579196948" sldId="331"/>
            <ac:spMk id="6" creationId="{9281C28E-2B78-4740-8CB1-6B574E65A0F3}"/>
          </ac:spMkLst>
        </pc:spChg>
        <pc:spChg chg="add del mod">
          <ac:chgData name="marina cieri" userId="a6b508d824c68997" providerId="LiveId" clId="{7E9C7538-06D7-42D6-A2AA-6D04AD240DEF}" dt="2022-05-21T14:18:50.642" v="13340" actId="21"/>
          <ac:spMkLst>
            <pc:docMk/>
            <pc:sldMk cId="2579196948" sldId="331"/>
            <ac:spMk id="7" creationId="{0540E35C-7F42-4149-B286-C2C650D2B504}"/>
          </ac:spMkLst>
        </pc:spChg>
        <pc:spChg chg="add del mod">
          <ac:chgData name="marina cieri" userId="a6b508d824c68997" providerId="LiveId" clId="{7E9C7538-06D7-42D6-A2AA-6D04AD240DEF}" dt="2022-05-11T09:17:31.578" v="12327"/>
          <ac:spMkLst>
            <pc:docMk/>
            <pc:sldMk cId="2579196948" sldId="331"/>
            <ac:spMk id="8" creationId="{A665109D-EAC3-421A-88C8-47F856AE91E2}"/>
          </ac:spMkLst>
        </pc:spChg>
        <pc:spChg chg="add del mod">
          <ac:chgData name="marina cieri" userId="a6b508d824c68997" providerId="LiveId" clId="{7E9C7538-06D7-42D6-A2AA-6D04AD240DEF}" dt="2022-05-26T09:57:43.793" v="13889" actId="21"/>
          <ac:spMkLst>
            <pc:docMk/>
            <pc:sldMk cId="2579196948" sldId="331"/>
            <ac:spMk id="9" creationId="{146314A1-49DE-4730-A05F-33CE56D039C7}"/>
          </ac:spMkLst>
        </pc:spChg>
        <pc:spChg chg="add del mod">
          <ac:chgData name="marina cieri" userId="a6b508d824c68997" providerId="LiveId" clId="{7E9C7538-06D7-42D6-A2AA-6D04AD240DEF}" dt="2022-05-11T09:17:31.579" v="12329"/>
          <ac:spMkLst>
            <pc:docMk/>
            <pc:sldMk cId="2579196948" sldId="331"/>
            <ac:spMk id="10" creationId="{D514A370-D60C-4A09-9AFE-A13033716F61}"/>
          </ac:spMkLst>
        </pc:spChg>
        <pc:spChg chg="add del mod">
          <ac:chgData name="marina cieri" userId="a6b508d824c68997" providerId="LiveId" clId="{7E9C7538-06D7-42D6-A2AA-6D04AD240DEF}" dt="2022-05-21T14:18:55.243" v="13341" actId="21"/>
          <ac:spMkLst>
            <pc:docMk/>
            <pc:sldMk cId="2579196948" sldId="331"/>
            <ac:spMk id="11" creationId="{93B1D0F3-71E5-4AC9-B43B-1255FF8BAD38}"/>
          </ac:spMkLst>
        </pc:spChg>
        <pc:spChg chg="add del mod">
          <ac:chgData name="marina cieri" userId="a6b508d824c68997" providerId="LiveId" clId="{7E9C7538-06D7-42D6-A2AA-6D04AD240DEF}" dt="2022-05-11T09:18:38.865" v="12396" actId="21"/>
          <ac:spMkLst>
            <pc:docMk/>
            <pc:sldMk cId="2579196948" sldId="331"/>
            <ac:spMk id="13" creationId="{0A7CCF92-6EDC-4BCD-AB2B-D1E38232433A}"/>
          </ac:spMkLst>
        </pc:spChg>
        <pc:spChg chg="add del mod">
          <ac:chgData name="marina cieri" userId="a6b508d824c68997" providerId="LiveId" clId="{7E9C7538-06D7-42D6-A2AA-6D04AD240DEF}" dt="2022-05-11T09:21:15.418" v="12436"/>
          <ac:spMkLst>
            <pc:docMk/>
            <pc:sldMk cId="2579196948" sldId="331"/>
            <ac:spMk id="14" creationId="{7CEB740E-ED6C-4BD8-98AA-91EF26AED8F6}"/>
          </ac:spMkLst>
        </pc:spChg>
        <pc:spChg chg="add del mod">
          <ac:chgData name="marina cieri" userId="a6b508d824c68997" providerId="LiveId" clId="{7E9C7538-06D7-42D6-A2AA-6D04AD240DEF}" dt="2022-05-21T14:18:47.743" v="13339" actId="21"/>
          <ac:spMkLst>
            <pc:docMk/>
            <pc:sldMk cId="2579196948" sldId="331"/>
            <ac:spMk id="15" creationId="{C614A184-B9A4-4FC2-A4CC-249A5D4DE0AC}"/>
          </ac:spMkLst>
        </pc:spChg>
        <pc:spChg chg="add del mod">
          <ac:chgData name="marina cieri" userId="a6b508d824c68997" providerId="LiveId" clId="{7E9C7538-06D7-42D6-A2AA-6D04AD240DEF}" dt="2022-05-21T14:18:41.046" v="13338" actId="21"/>
          <ac:spMkLst>
            <pc:docMk/>
            <pc:sldMk cId="2579196948" sldId="331"/>
            <ac:spMk id="16" creationId="{1907CA71-859D-46BA-A881-316EC4CD271D}"/>
          </ac:spMkLst>
        </pc:spChg>
        <pc:spChg chg="add del mod">
          <ac:chgData name="marina cieri" userId="a6b508d824c68997" providerId="LiveId" clId="{7E9C7538-06D7-42D6-A2AA-6D04AD240DEF}" dt="2022-05-11T09:21:42.696" v="12446"/>
          <ac:spMkLst>
            <pc:docMk/>
            <pc:sldMk cId="2579196948" sldId="331"/>
            <ac:spMk id="17" creationId="{45EB3778-F242-4AD5-960E-B2C31FA09737}"/>
          </ac:spMkLst>
        </pc:spChg>
        <pc:spChg chg="add mod">
          <ac:chgData name="marina cieri" userId="a6b508d824c68997" providerId="LiveId" clId="{7E9C7538-06D7-42D6-A2AA-6D04AD240DEF}" dt="2022-05-26T09:57:29.890" v="13887" actId="1076"/>
          <ac:spMkLst>
            <pc:docMk/>
            <pc:sldMk cId="2579196948" sldId="331"/>
            <ac:spMk id="19" creationId="{17C0998C-EECC-4548-AAA0-1D5F6D97DAF4}"/>
          </ac:spMkLst>
        </pc:spChg>
        <pc:picChg chg="add mod">
          <ac:chgData name="marina cieri" userId="a6b508d824c68997" providerId="LiveId" clId="{7E9C7538-06D7-42D6-A2AA-6D04AD240DEF}" dt="2022-05-29T07:15:17.939" v="13933" actId="1038"/>
          <ac:picMkLst>
            <pc:docMk/>
            <pc:sldMk cId="2579196948" sldId="331"/>
            <ac:picMk id="3" creationId="{D05FD472-C22F-4CF0-9990-10B686DC36F9}"/>
          </ac:picMkLst>
        </pc:picChg>
        <pc:picChg chg="add mod">
          <ac:chgData name="marina cieri" userId="a6b508d824c68997" providerId="LiveId" clId="{7E9C7538-06D7-42D6-A2AA-6D04AD240DEF}" dt="2022-05-21T12:05:36.514" v="13325" actId="1076"/>
          <ac:picMkLst>
            <pc:docMk/>
            <pc:sldMk cId="2579196948" sldId="331"/>
            <ac:picMk id="4" creationId="{644F4182-8B2C-4D97-A81E-81802085DB0C}"/>
          </ac:picMkLst>
        </pc:picChg>
        <pc:picChg chg="add del">
          <ac:chgData name="marina cieri" userId="a6b508d824c68997" providerId="LiveId" clId="{7E9C7538-06D7-42D6-A2AA-6D04AD240DEF}" dt="2022-05-11T09:21:42.693" v="12444"/>
          <ac:picMkLst>
            <pc:docMk/>
            <pc:sldMk cId="2579196948" sldId="331"/>
            <ac:picMk id="18" creationId="{97011EF1-6EE4-4A28-8C7D-987511455E0C}"/>
          </ac:picMkLst>
        </pc:picChg>
      </pc:sldChg>
      <pc:sldChg chg="addSp modSp new mod">
        <pc:chgData name="marina cieri" userId="a6b508d824c68997" providerId="LiveId" clId="{7E9C7538-06D7-42D6-A2AA-6D04AD240DEF}" dt="2022-04-29T10:06:06.655" v="8107" actId="14100"/>
        <pc:sldMkLst>
          <pc:docMk/>
          <pc:sldMk cId="4027461809" sldId="332"/>
        </pc:sldMkLst>
        <pc:spChg chg="mod">
          <ac:chgData name="marina cieri" userId="a6b508d824c68997" providerId="LiveId" clId="{7E9C7538-06D7-42D6-A2AA-6D04AD240DEF}" dt="2022-04-29T10:02:57.053" v="8098" actId="20577"/>
          <ac:spMkLst>
            <pc:docMk/>
            <pc:sldMk cId="4027461809" sldId="332"/>
            <ac:spMk id="2" creationId="{5B4B1D60-7499-4F4D-83B1-62914CD785FC}"/>
          </ac:spMkLst>
        </pc:spChg>
        <pc:spChg chg="mod">
          <ac:chgData name="marina cieri" userId="a6b508d824c68997" providerId="LiveId" clId="{7E9C7538-06D7-42D6-A2AA-6D04AD240DEF}" dt="2022-04-29T10:03:09.411" v="8104" actId="5793"/>
          <ac:spMkLst>
            <pc:docMk/>
            <pc:sldMk cId="4027461809" sldId="332"/>
            <ac:spMk id="3" creationId="{3CF96D5D-3403-466B-A929-8378C6459BC5}"/>
          </ac:spMkLst>
        </pc:spChg>
        <pc:picChg chg="add mod">
          <ac:chgData name="marina cieri" userId="a6b508d824c68997" providerId="LiveId" clId="{7E9C7538-06D7-42D6-A2AA-6D04AD240DEF}" dt="2022-04-29T10:06:06.655" v="8107" actId="14100"/>
          <ac:picMkLst>
            <pc:docMk/>
            <pc:sldMk cId="4027461809" sldId="332"/>
            <ac:picMk id="4" creationId="{4EC26658-08E1-4891-80FD-C7A7D8BFDE41}"/>
          </ac:picMkLst>
        </pc:picChg>
      </pc:sldChg>
      <pc:sldChg chg="new del">
        <pc:chgData name="marina cieri" userId="a6b508d824c68997" providerId="LiveId" clId="{7E9C7538-06D7-42D6-A2AA-6D04AD240DEF}" dt="2022-04-07T08:26:10.392" v="4322" actId="2696"/>
        <pc:sldMkLst>
          <pc:docMk/>
          <pc:sldMk cId="1623148753" sldId="333"/>
        </pc:sldMkLst>
      </pc:sldChg>
      <pc:sldChg chg="addSp delSp modSp new mod">
        <pc:chgData name="marina cieri" userId="a6b508d824c68997" providerId="LiveId" clId="{7E9C7538-06D7-42D6-A2AA-6D04AD240DEF}" dt="2022-04-29T11:07:23.305" v="10094" actId="20577"/>
        <pc:sldMkLst>
          <pc:docMk/>
          <pc:sldMk cId="3535756098" sldId="334"/>
        </pc:sldMkLst>
        <pc:spChg chg="add mod">
          <ac:chgData name="marina cieri" userId="a6b508d824c68997" providerId="LiveId" clId="{7E9C7538-06D7-42D6-A2AA-6D04AD240DEF}" dt="2022-04-27T19:30:55.136" v="7733" actId="1076"/>
          <ac:spMkLst>
            <pc:docMk/>
            <pc:sldMk cId="3535756098" sldId="334"/>
            <ac:spMk id="2" creationId="{9EC3C752-A8F5-42A6-B814-299835A0E2AB}"/>
          </ac:spMkLst>
        </pc:spChg>
        <pc:spChg chg="add mod">
          <ac:chgData name="marina cieri" userId="a6b508d824c68997" providerId="LiveId" clId="{7E9C7538-06D7-42D6-A2AA-6D04AD240DEF}" dt="2022-04-07T08:33:00.467" v="4763" actId="122"/>
          <ac:spMkLst>
            <pc:docMk/>
            <pc:sldMk cId="3535756098" sldId="334"/>
            <ac:spMk id="3" creationId="{DA65BC11-8013-42F1-9053-239E0FB68F6E}"/>
          </ac:spMkLst>
        </pc:spChg>
        <pc:spChg chg="add mod">
          <ac:chgData name="marina cieri" userId="a6b508d824c68997" providerId="LiveId" clId="{7E9C7538-06D7-42D6-A2AA-6D04AD240DEF}" dt="2022-04-29T09:58:58.436" v="7958" actId="1076"/>
          <ac:spMkLst>
            <pc:docMk/>
            <pc:sldMk cId="3535756098" sldId="334"/>
            <ac:spMk id="4" creationId="{7AEF4DA1-9466-4856-93C4-A0433DE41484}"/>
          </ac:spMkLst>
        </pc:spChg>
        <pc:spChg chg="add mod">
          <ac:chgData name="marina cieri" userId="a6b508d824c68997" providerId="LiveId" clId="{7E9C7538-06D7-42D6-A2AA-6D04AD240DEF}" dt="2022-04-29T09:59:02.523" v="7960" actId="1076"/>
          <ac:spMkLst>
            <pc:docMk/>
            <pc:sldMk cId="3535756098" sldId="334"/>
            <ac:spMk id="7" creationId="{54116E02-8BF8-4623-9721-C08E257C476A}"/>
          </ac:spMkLst>
        </pc:spChg>
        <pc:spChg chg="add mod">
          <ac:chgData name="marina cieri" userId="a6b508d824c68997" providerId="LiveId" clId="{7E9C7538-06D7-42D6-A2AA-6D04AD240DEF}" dt="2022-04-29T11:07:23.305" v="10094" actId="20577"/>
          <ac:spMkLst>
            <pc:docMk/>
            <pc:sldMk cId="3535756098" sldId="334"/>
            <ac:spMk id="9" creationId="{CDDEBFFA-68A1-464E-BF4D-98AB20E4C59C}"/>
          </ac:spMkLst>
        </pc:spChg>
        <pc:picChg chg="add mod">
          <ac:chgData name="marina cieri" userId="a6b508d824c68997" providerId="LiveId" clId="{7E9C7538-06D7-42D6-A2AA-6D04AD240DEF}" dt="2022-04-29T09:59:03.969" v="7961" actId="1076"/>
          <ac:picMkLst>
            <pc:docMk/>
            <pc:sldMk cId="3535756098" sldId="334"/>
            <ac:picMk id="8" creationId="{8DF74837-5671-4A39-A459-46DB584E48A2}"/>
          </ac:picMkLst>
        </pc:picChg>
        <pc:cxnChg chg="add del mod">
          <ac:chgData name="marina cieri" userId="a6b508d824c68997" providerId="LiveId" clId="{7E9C7538-06D7-42D6-A2AA-6D04AD240DEF}" dt="2022-04-07T08:31:47.529" v="4683" actId="478"/>
          <ac:cxnSpMkLst>
            <pc:docMk/>
            <pc:sldMk cId="3535756098" sldId="334"/>
            <ac:cxnSpMk id="6" creationId="{D2D9EAF6-0BD4-4F0A-9691-B917166A8549}"/>
          </ac:cxnSpMkLst>
        </pc:cxnChg>
      </pc:sldChg>
      <pc:sldChg chg="addSp delSp modSp new mod">
        <pc:chgData name="marina cieri" userId="a6b508d824c68997" providerId="LiveId" clId="{7E9C7538-06D7-42D6-A2AA-6D04AD240DEF}" dt="2022-04-27T19:31:12.782" v="7737" actId="20577"/>
        <pc:sldMkLst>
          <pc:docMk/>
          <pc:sldMk cId="763299245" sldId="335"/>
        </pc:sldMkLst>
        <pc:spChg chg="add mod">
          <ac:chgData name="marina cieri" userId="a6b508d824c68997" providerId="LiveId" clId="{7E9C7538-06D7-42D6-A2AA-6D04AD240DEF}" dt="2022-04-07T08:58:01.413" v="5816" actId="20577"/>
          <ac:spMkLst>
            <pc:docMk/>
            <pc:sldMk cId="763299245" sldId="335"/>
            <ac:spMk id="2" creationId="{14CBF50D-F84F-4227-8B5F-99CD3601C45F}"/>
          </ac:spMkLst>
        </pc:spChg>
        <pc:spChg chg="add mod">
          <ac:chgData name="marina cieri" userId="a6b508d824c68997" providerId="LiveId" clId="{7E9C7538-06D7-42D6-A2AA-6D04AD240DEF}" dt="2022-04-07T08:50:03.262" v="5495" actId="1076"/>
          <ac:spMkLst>
            <pc:docMk/>
            <pc:sldMk cId="763299245" sldId="335"/>
            <ac:spMk id="5" creationId="{A308FA9B-F72F-4411-A0BA-892BE553D822}"/>
          </ac:spMkLst>
        </pc:spChg>
        <pc:spChg chg="add mod">
          <ac:chgData name="marina cieri" userId="a6b508d824c68997" providerId="LiveId" clId="{7E9C7538-06D7-42D6-A2AA-6D04AD240DEF}" dt="2022-04-27T19:31:12.782" v="7737" actId="20577"/>
          <ac:spMkLst>
            <pc:docMk/>
            <pc:sldMk cId="763299245" sldId="335"/>
            <ac:spMk id="6" creationId="{D30A53E6-14E7-4050-9BD1-09655787F0AE}"/>
          </ac:spMkLst>
        </pc:spChg>
        <pc:spChg chg="add mod">
          <ac:chgData name="marina cieri" userId="a6b508d824c68997" providerId="LiveId" clId="{7E9C7538-06D7-42D6-A2AA-6D04AD240DEF}" dt="2022-04-07T08:49:17.338" v="5450" actId="1076"/>
          <ac:spMkLst>
            <pc:docMk/>
            <pc:sldMk cId="763299245" sldId="335"/>
            <ac:spMk id="7" creationId="{253A8FE9-0BF0-44BA-BC46-E3C4C6781BB8}"/>
          </ac:spMkLst>
        </pc:spChg>
        <pc:spChg chg="add mod">
          <ac:chgData name="marina cieri" userId="a6b508d824c68997" providerId="LiveId" clId="{7E9C7538-06D7-42D6-A2AA-6D04AD240DEF}" dt="2022-04-07T10:59:30.195" v="7673" actId="1076"/>
          <ac:spMkLst>
            <pc:docMk/>
            <pc:sldMk cId="763299245" sldId="335"/>
            <ac:spMk id="8" creationId="{9553C65C-7643-426B-8E2E-3EE0173258F2}"/>
          </ac:spMkLst>
        </pc:spChg>
        <pc:cxnChg chg="add del">
          <ac:chgData name="marina cieri" userId="a6b508d824c68997" providerId="LiveId" clId="{7E9C7538-06D7-42D6-A2AA-6D04AD240DEF}" dt="2022-04-07T08:40:23.067" v="4884" actId="478"/>
          <ac:cxnSpMkLst>
            <pc:docMk/>
            <pc:sldMk cId="763299245" sldId="335"/>
            <ac:cxnSpMk id="4" creationId="{4AF2BF89-9AD0-469F-B632-191070424693}"/>
          </ac:cxnSpMkLst>
        </pc:cxnChg>
      </pc:sldChg>
      <pc:sldChg chg="addSp modSp new mod addCm delCm modCm">
        <pc:chgData name="marina cieri" userId="a6b508d824c68997" providerId="LiveId" clId="{7E9C7538-06D7-42D6-A2AA-6D04AD240DEF}" dt="2022-04-29T11:13:09.841" v="10114" actId="1076"/>
        <pc:sldMkLst>
          <pc:docMk/>
          <pc:sldMk cId="2244743142" sldId="336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244743142" sldId="336"/>
            <ac:spMk id="2" creationId="{7F510268-6BA9-43CE-A176-265EF04A44BB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244743142" sldId="336"/>
            <ac:spMk id="3" creationId="{317FB2B2-FB5C-4AD1-8CCC-D7ABE48D9B93}"/>
          </ac:spMkLst>
        </pc:spChg>
        <pc:picChg chg="add mod modCrop">
          <ac:chgData name="marina cieri" userId="a6b508d824c68997" providerId="LiveId" clId="{7E9C7538-06D7-42D6-A2AA-6D04AD240DEF}" dt="2022-04-29T11:13:09.841" v="10114" actId="1076"/>
          <ac:picMkLst>
            <pc:docMk/>
            <pc:sldMk cId="2244743142" sldId="336"/>
            <ac:picMk id="4" creationId="{BD737CD1-EAA6-4F57-BD27-05EDCDBB8B0A}"/>
          </ac:picMkLst>
        </pc:picChg>
      </pc:sldChg>
      <pc:sldChg chg="modSp new mod">
        <pc:chgData name="marina cieri" userId="a6b508d824c68997" providerId="LiveId" clId="{7E9C7538-06D7-42D6-A2AA-6D04AD240DEF}" dt="2022-04-29T09:53:59.928" v="7945"/>
        <pc:sldMkLst>
          <pc:docMk/>
          <pc:sldMk cId="2377213127" sldId="337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377213127" sldId="337"/>
            <ac:spMk id="2" creationId="{67A18205-8180-4AB6-B570-5C93D966C36C}"/>
          </ac:spMkLst>
        </pc:spChg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377213127" sldId="337"/>
            <ac:spMk id="3" creationId="{C9B1578F-A21A-49C4-A86A-4EBB76A074B5}"/>
          </ac:spMkLst>
        </pc:spChg>
      </pc:sldChg>
      <pc:sldChg chg="new del ord">
        <pc:chgData name="marina cieri" userId="a6b508d824c68997" providerId="LiveId" clId="{7E9C7538-06D7-42D6-A2AA-6D04AD240DEF}" dt="2022-04-07T09:11:51.342" v="6430" actId="2696"/>
        <pc:sldMkLst>
          <pc:docMk/>
          <pc:sldMk cId="2426638574" sldId="338"/>
        </pc:sldMkLst>
      </pc:sldChg>
      <pc:sldChg chg="addSp modSp new mod">
        <pc:chgData name="marina cieri" userId="a6b508d824c68997" providerId="LiveId" clId="{7E9C7538-06D7-42D6-A2AA-6D04AD240DEF}" dt="2022-04-29T10:24:00.269" v="8120" actId="1076"/>
        <pc:sldMkLst>
          <pc:docMk/>
          <pc:sldMk cId="3645279107" sldId="338"/>
        </pc:sldMkLst>
        <pc:spChg chg="add mod">
          <ac:chgData name="marina cieri" userId="a6b508d824c68997" providerId="LiveId" clId="{7E9C7538-06D7-42D6-A2AA-6D04AD240DEF}" dt="2022-04-29T10:23:51.573" v="8119" actId="1076"/>
          <ac:spMkLst>
            <pc:docMk/>
            <pc:sldMk cId="3645279107" sldId="338"/>
            <ac:spMk id="2" creationId="{6FB74492-397D-40D2-828B-A2FE0A0051D7}"/>
          </ac:spMkLst>
        </pc:spChg>
        <pc:spChg chg="add mod">
          <ac:chgData name="marina cieri" userId="a6b508d824c68997" providerId="LiveId" clId="{7E9C7538-06D7-42D6-A2AA-6D04AD240DEF}" dt="2022-04-07T11:00:17.137" v="7679" actId="1076"/>
          <ac:spMkLst>
            <pc:docMk/>
            <pc:sldMk cId="3645279107" sldId="338"/>
            <ac:spMk id="3" creationId="{F2A39402-438E-4A23-9F89-FFE23CFFC03F}"/>
          </ac:spMkLst>
        </pc:spChg>
        <pc:spChg chg="add mod">
          <ac:chgData name="marina cieri" userId="a6b508d824c68997" providerId="LiveId" clId="{7E9C7538-06D7-42D6-A2AA-6D04AD240DEF}" dt="2022-04-29T10:24:00.269" v="8120" actId="1076"/>
          <ac:spMkLst>
            <pc:docMk/>
            <pc:sldMk cId="3645279107" sldId="338"/>
            <ac:spMk id="4" creationId="{5BA3CCB7-0A76-4DB5-A4F6-80A457E631B4}"/>
          </ac:spMkLst>
        </pc:spChg>
        <pc:spChg chg="add mod">
          <ac:chgData name="marina cieri" userId="a6b508d824c68997" providerId="LiveId" clId="{7E9C7538-06D7-42D6-A2AA-6D04AD240DEF}" dt="2022-04-07T09:44:42.460" v="6805" actId="1076"/>
          <ac:spMkLst>
            <pc:docMk/>
            <pc:sldMk cId="3645279107" sldId="338"/>
            <ac:spMk id="5" creationId="{0B8C424E-BBFD-4DE7-8BA8-9E1D0A5F082A}"/>
          </ac:spMkLst>
        </pc:spChg>
      </pc:sldChg>
      <pc:sldChg chg="modSp new mod modAnim modNotesTx">
        <pc:chgData name="marina cieri" userId="a6b508d824c68997" providerId="LiveId" clId="{7E9C7538-06D7-42D6-A2AA-6D04AD240DEF}" dt="2022-05-21T15:01:48.862" v="13412" actId="20577"/>
        <pc:sldMkLst>
          <pc:docMk/>
          <pc:sldMk cId="740700707" sldId="339"/>
        </pc:sldMkLst>
        <pc:spChg chg="mod">
          <ac:chgData name="marina cieri" userId="a6b508d824c68997" providerId="LiveId" clId="{7E9C7538-06D7-42D6-A2AA-6D04AD240DEF}" dt="2022-04-29T10:51:18.344" v="9588" actId="20577"/>
          <ac:spMkLst>
            <pc:docMk/>
            <pc:sldMk cId="740700707" sldId="339"/>
            <ac:spMk id="2" creationId="{13F404A1-B591-4040-98BB-D7296184C252}"/>
          </ac:spMkLst>
        </pc:spChg>
        <pc:spChg chg="mod">
          <ac:chgData name="marina cieri" userId="a6b508d824c68997" providerId="LiveId" clId="{7E9C7538-06D7-42D6-A2AA-6D04AD240DEF}" dt="2022-05-21T15:01:48.862" v="13412" actId="20577"/>
          <ac:spMkLst>
            <pc:docMk/>
            <pc:sldMk cId="740700707" sldId="339"/>
            <ac:spMk id="3" creationId="{F2EB71AF-B45B-4B23-8E22-A780326678AB}"/>
          </ac:spMkLst>
        </pc:spChg>
      </pc:sldChg>
      <pc:sldChg chg="addSp modSp new del mod">
        <pc:chgData name="marina cieri" userId="a6b508d824c68997" providerId="LiveId" clId="{7E9C7538-06D7-42D6-A2AA-6D04AD240DEF}" dt="2022-04-07T09:52:06.279" v="6947" actId="2696"/>
        <pc:sldMkLst>
          <pc:docMk/>
          <pc:sldMk cId="2523030341" sldId="339"/>
        </pc:sldMkLst>
        <pc:spChg chg="add mod">
          <ac:chgData name="marina cieri" userId="a6b508d824c68997" providerId="LiveId" clId="{7E9C7538-06D7-42D6-A2AA-6D04AD240DEF}" dt="2022-04-07T09:45:32.547" v="6826" actId="5793"/>
          <ac:spMkLst>
            <pc:docMk/>
            <pc:sldMk cId="2523030341" sldId="339"/>
            <ac:spMk id="2" creationId="{BDFAD6E5-A0B2-404D-8E51-2ED9D9C86F26}"/>
          </ac:spMkLst>
        </pc:spChg>
        <pc:spChg chg="add mod">
          <ac:chgData name="marina cieri" userId="a6b508d824c68997" providerId="LiveId" clId="{7E9C7538-06D7-42D6-A2AA-6D04AD240DEF}" dt="2022-04-07T09:46:09.230" v="6896" actId="20577"/>
          <ac:spMkLst>
            <pc:docMk/>
            <pc:sldMk cId="2523030341" sldId="339"/>
            <ac:spMk id="3" creationId="{A9150ABE-B6D3-4974-8B41-E7BF8AF1561C}"/>
          </ac:spMkLst>
        </pc:spChg>
      </pc:sldChg>
      <pc:sldChg chg="addSp modSp new mod">
        <pc:chgData name="marina cieri" userId="a6b508d824c68997" providerId="LiveId" clId="{7E9C7538-06D7-42D6-A2AA-6D04AD240DEF}" dt="2022-04-07T10:50:51.786" v="7603" actId="1076"/>
        <pc:sldMkLst>
          <pc:docMk/>
          <pc:sldMk cId="2907343793" sldId="340"/>
        </pc:sldMkLst>
        <pc:spChg chg="add mod">
          <ac:chgData name="marina cieri" userId="a6b508d824c68997" providerId="LiveId" clId="{7E9C7538-06D7-42D6-A2AA-6D04AD240DEF}" dt="2022-04-07T10:50:33.719" v="7602" actId="1076"/>
          <ac:spMkLst>
            <pc:docMk/>
            <pc:sldMk cId="2907343793" sldId="340"/>
            <ac:spMk id="3" creationId="{EE42AECA-F317-420E-9AD0-658373C073EB}"/>
          </ac:spMkLst>
        </pc:spChg>
        <pc:picChg chg="add mod">
          <ac:chgData name="marina cieri" userId="a6b508d824c68997" providerId="LiveId" clId="{7E9C7538-06D7-42D6-A2AA-6D04AD240DEF}" dt="2022-04-07T10:50:51.786" v="7603" actId="1076"/>
          <ac:picMkLst>
            <pc:docMk/>
            <pc:sldMk cId="2907343793" sldId="340"/>
            <ac:picMk id="2" creationId="{EA290CE6-BFBA-4971-8240-E245ACE03953}"/>
          </ac:picMkLst>
        </pc:picChg>
      </pc:sldChg>
      <pc:sldChg chg="addSp delSp modSp new mod">
        <pc:chgData name="marina cieri" userId="a6b508d824c68997" providerId="LiveId" clId="{7E9C7538-06D7-42D6-A2AA-6D04AD240DEF}" dt="2022-04-29T09:53:59.928" v="7945"/>
        <pc:sldMkLst>
          <pc:docMk/>
          <pc:sldMk cId="2697769462" sldId="341"/>
        </pc:sldMkLst>
        <pc:spChg chg="mod">
          <ac:chgData name="marina cieri" userId="a6b508d824c68997" providerId="LiveId" clId="{7E9C7538-06D7-42D6-A2AA-6D04AD240DEF}" dt="2022-04-29T09:53:59.928" v="7945"/>
          <ac:spMkLst>
            <pc:docMk/>
            <pc:sldMk cId="2697769462" sldId="341"/>
            <ac:spMk id="2" creationId="{4F12A6E3-598E-4193-B4B7-BCAF0EEC1D6C}"/>
          </ac:spMkLst>
        </pc:spChg>
        <pc:spChg chg="add del">
          <ac:chgData name="marina cieri" userId="a6b508d824c68997" providerId="LiveId" clId="{7E9C7538-06D7-42D6-A2AA-6D04AD240DEF}" dt="2022-04-29T09:51:57.318" v="7890" actId="21"/>
          <ac:spMkLst>
            <pc:docMk/>
            <pc:sldMk cId="2697769462" sldId="341"/>
            <ac:spMk id="4" creationId="{3CBEA041-C9DE-4670-A12B-477BFD4FE099}"/>
          </ac:spMkLst>
        </pc:spChg>
        <pc:spChg chg="add mod">
          <ac:chgData name="marina cieri" userId="a6b508d824c68997" providerId="LiveId" clId="{7E9C7538-06D7-42D6-A2AA-6D04AD240DEF}" dt="2022-04-29T09:52:49.899" v="7935" actId="1076"/>
          <ac:spMkLst>
            <pc:docMk/>
            <pc:sldMk cId="2697769462" sldId="341"/>
            <ac:spMk id="7" creationId="{D2A34E37-9A5F-4ACF-98B7-362D44B60A9E}"/>
          </ac:spMkLst>
        </pc:spChg>
        <pc:picChg chg="add del">
          <ac:chgData name="marina cieri" userId="a6b508d824c68997" providerId="LiveId" clId="{7E9C7538-06D7-42D6-A2AA-6D04AD240DEF}" dt="2022-04-29T09:52:01.643" v="7892" actId="21"/>
          <ac:picMkLst>
            <pc:docMk/>
            <pc:sldMk cId="2697769462" sldId="341"/>
            <ac:picMk id="5" creationId="{28DBED2D-A0AD-48A9-852E-123B3EDBAD38}"/>
          </ac:picMkLst>
        </pc:picChg>
        <pc:picChg chg="add mod">
          <ac:chgData name="marina cieri" userId="a6b508d824c68997" providerId="LiveId" clId="{7E9C7538-06D7-42D6-A2AA-6D04AD240DEF}" dt="2022-04-29T09:52:25.841" v="7896" actId="14100"/>
          <ac:picMkLst>
            <pc:docMk/>
            <pc:sldMk cId="2697769462" sldId="341"/>
            <ac:picMk id="6" creationId="{EEB66F8D-C60F-4333-94C6-4F6C3297BBE0}"/>
          </ac:picMkLst>
        </pc:picChg>
      </pc:sldChg>
      <pc:sldChg chg="modSp new mod">
        <pc:chgData name="marina cieri" userId="a6b508d824c68997" providerId="LiveId" clId="{7E9C7538-06D7-42D6-A2AA-6D04AD240DEF}" dt="2022-04-29T10:37:29.044" v="9032" actId="113"/>
        <pc:sldMkLst>
          <pc:docMk/>
          <pc:sldMk cId="4172503327" sldId="342"/>
        </pc:sldMkLst>
        <pc:spChg chg="mod">
          <ac:chgData name="marina cieri" userId="a6b508d824c68997" providerId="LiveId" clId="{7E9C7538-06D7-42D6-A2AA-6D04AD240DEF}" dt="2022-04-29T10:28:02.603" v="8236" actId="20577"/>
          <ac:spMkLst>
            <pc:docMk/>
            <pc:sldMk cId="4172503327" sldId="342"/>
            <ac:spMk id="2" creationId="{73710794-DEE6-40C3-B44D-9E8AA30EAAEB}"/>
          </ac:spMkLst>
        </pc:spChg>
        <pc:spChg chg="mod">
          <ac:chgData name="marina cieri" userId="a6b508d824c68997" providerId="LiveId" clId="{7E9C7538-06D7-42D6-A2AA-6D04AD240DEF}" dt="2022-04-29T10:37:29.044" v="9032" actId="113"/>
          <ac:spMkLst>
            <pc:docMk/>
            <pc:sldMk cId="4172503327" sldId="342"/>
            <ac:spMk id="3" creationId="{1DD7B1C3-6412-40EE-884C-3286E9435DF7}"/>
          </ac:spMkLst>
        </pc:spChg>
      </pc:sldChg>
      <pc:sldChg chg="addSp modSp new mod">
        <pc:chgData name="marina cieri" userId="a6b508d824c68997" providerId="LiveId" clId="{7E9C7538-06D7-42D6-A2AA-6D04AD240DEF}" dt="2022-04-29T10:39:21.104" v="9117" actId="113"/>
        <pc:sldMkLst>
          <pc:docMk/>
          <pc:sldMk cId="3337611354" sldId="343"/>
        </pc:sldMkLst>
        <pc:spChg chg="mod">
          <ac:chgData name="marina cieri" userId="a6b508d824c68997" providerId="LiveId" clId="{7E9C7538-06D7-42D6-A2AA-6D04AD240DEF}" dt="2022-04-29T10:37:57.670" v="9046" actId="20577"/>
          <ac:spMkLst>
            <pc:docMk/>
            <pc:sldMk cId="3337611354" sldId="343"/>
            <ac:spMk id="2" creationId="{B972D3D5-CE05-481C-BF2D-E09241CDC6C9}"/>
          </ac:spMkLst>
        </pc:spChg>
        <pc:spChg chg="mod">
          <ac:chgData name="marina cieri" userId="a6b508d824c68997" providerId="LiveId" clId="{7E9C7538-06D7-42D6-A2AA-6D04AD240DEF}" dt="2022-04-29T10:39:21.104" v="9117" actId="113"/>
          <ac:spMkLst>
            <pc:docMk/>
            <pc:sldMk cId="3337611354" sldId="343"/>
            <ac:spMk id="3" creationId="{F788A200-2A4F-40AC-9116-F23723D2C985}"/>
          </ac:spMkLst>
        </pc:spChg>
        <pc:picChg chg="add mod">
          <ac:chgData name="marina cieri" userId="a6b508d824c68997" providerId="LiveId" clId="{7E9C7538-06D7-42D6-A2AA-6D04AD240DEF}" dt="2022-04-29T10:39:02.903" v="9106" actId="1076"/>
          <ac:picMkLst>
            <pc:docMk/>
            <pc:sldMk cId="3337611354" sldId="343"/>
            <ac:picMk id="4" creationId="{11D2C0FF-C4E2-4979-920D-643D9DCF4C83}"/>
          </ac:picMkLst>
        </pc:picChg>
      </pc:sldChg>
      <pc:sldChg chg="addSp modSp new mod">
        <pc:chgData name="marina cieri" userId="a6b508d824c68997" providerId="LiveId" clId="{7E9C7538-06D7-42D6-A2AA-6D04AD240DEF}" dt="2022-04-29T10:49:01.075" v="9437" actId="12"/>
        <pc:sldMkLst>
          <pc:docMk/>
          <pc:sldMk cId="3679532610" sldId="344"/>
        </pc:sldMkLst>
        <pc:spChg chg="add mod">
          <ac:chgData name="marina cieri" userId="a6b508d824c68997" providerId="LiveId" clId="{7E9C7538-06D7-42D6-A2AA-6D04AD240DEF}" dt="2022-04-29T10:48:58.536" v="9436" actId="12"/>
          <ac:spMkLst>
            <pc:docMk/>
            <pc:sldMk cId="3679532610" sldId="344"/>
            <ac:spMk id="3" creationId="{F8FB6C92-B37A-4C49-9BB7-ADC8E82815FB}"/>
          </ac:spMkLst>
        </pc:spChg>
        <pc:spChg chg="add mod">
          <ac:chgData name="marina cieri" userId="a6b508d824c68997" providerId="LiveId" clId="{7E9C7538-06D7-42D6-A2AA-6D04AD240DEF}" dt="2022-04-29T10:49:01.075" v="9437" actId="12"/>
          <ac:spMkLst>
            <pc:docMk/>
            <pc:sldMk cId="3679532610" sldId="344"/>
            <ac:spMk id="4" creationId="{94627E07-3E52-4D81-A74C-2F4EC360426E}"/>
          </ac:spMkLst>
        </pc:spChg>
        <pc:picChg chg="add mod">
          <ac:chgData name="marina cieri" userId="a6b508d824c68997" providerId="LiveId" clId="{7E9C7538-06D7-42D6-A2AA-6D04AD240DEF}" dt="2022-04-29T10:46:12.342" v="9121" actId="1076"/>
          <ac:picMkLst>
            <pc:docMk/>
            <pc:sldMk cId="3679532610" sldId="344"/>
            <ac:picMk id="2" creationId="{3EAD103D-3CCC-433F-870C-7D5FE546441D}"/>
          </ac:picMkLst>
        </pc:picChg>
      </pc:sldChg>
      <pc:sldChg chg="addSp modSp new mod">
        <pc:chgData name="marina cieri" userId="a6b508d824c68997" providerId="LiveId" clId="{7E9C7538-06D7-42D6-A2AA-6D04AD240DEF}" dt="2022-05-11T08:51:59.373" v="11731" actId="14100"/>
        <pc:sldMkLst>
          <pc:docMk/>
          <pc:sldMk cId="3471164395" sldId="345"/>
        </pc:sldMkLst>
        <pc:graphicFrameChg chg="add mod modGraphic">
          <ac:chgData name="marina cieri" userId="a6b508d824c68997" providerId="LiveId" clId="{7E9C7538-06D7-42D6-A2AA-6D04AD240DEF}" dt="2022-05-11T08:51:59.373" v="11731" actId="14100"/>
          <ac:graphicFrameMkLst>
            <pc:docMk/>
            <pc:sldMk cId="3471164395" sldId="345"/>
            <ac:graphicFrameMk id="2" creationId="{CEB63CEA-E61B-4ABC-AFC8-8E9F02BC28CC}"/>
          </ac:graphicFrameMkLst>
        </pc:graphicFrameChg>
      </pc:sldChg>
      <pc:sldChg chg="addSp modSp new mod">
        <pc:chgData name="marina cieri" userId="a6b508d824c68997" providerId="LiveId" clId="{7E9C7538-06D7-42D6-A2AA-6D04AD240DEF}" dt="2022-05-19T18:50:50.698" v="12633" actId="20577"/>
        <pc:sldMkLst>
          <pc:docMk/>
          <pc:sldMk cId="1122954233" sldId="346"/>
        </pc:sldMkLst>
        <pc:graphicFrameChg chg="add mod modGraphic">
          <ac:chgData name="marina cieri" userId="a6b508d824c68997" providerId="LiveId" clId="{7E9C7538-06D7-42D6-A2AA-6D04AD240DEF}" dt="2022-05-19T18:50:50.698" v="12633" actId="20577"/>
          <ac:graphicFrameMkLst>
            <pc:docMk/>
            <pc:sldMk cId="1122954233" sldId="346"/>
            <ac:graphicFrameMk id="2" creationId="{82C63A2C-2F8E-437A-9A4C-A78ABD9880EB}"/>
          </ac:graphicFrameMkLst>
        </pc:graphicFrameChg>
      </pc:sldChg>
      <pc:sldChg chg="addSp modSp new del mod modNotesTx">
        <pc:chgData name="marina cieri" userId="a6b508d824c68997" providerId="LiveId" clId="{7E9C7538-06D7-42D6-A2AA-6D04AD240DEF}" dt="2022-05-03T11:28:05.016" v="11551" actId="2696"/>
        <pc:sldMkLst>
          <pc:docMk/>
          <pc:sldMk cId="3542035161" sldId="346"/>
        </pc:sldMkLst>
        <pc:spChg chg="add mod">
          <ac:chgData name="marina cieri" userId="a6b508d824c68997" providerId="LiveId" clId="{7E9C7538-06D7-42D6-A2AA-6D04AD240DEF}" dt="2022-05-03T11:28:02.852" v="11550" actId="20577"/>
          <ac:spMkLst>
            <pc:docMk/>
            <pc:sldMk cId="3542035161" sldId="346"/>
            <ac:spMk id="3" creationId="{2B9C7A76-0D3F-4A1A-84F4-35933A92B123}"/>
          </ac:spMkLst>
        </pc:spChg>
        <pc:picChg chg="add mod">
          <ac:chgData name="marina cieri" userId="a6b508d824c68997" providerId="LiveId" clId="{7E9C7538-06D7-42D6-A2AA-6D04AD240DEF}" dt="2022-05-03T11:21:59.712" v="11041" actId="1076"/>
          <ac:picMkLst>
            <pc:docMk/>
            <pc:sldMk cId="3542035161" sldId="346"/>
            <ac:picMk id="2" creationId="{BD2682FE-4861-4A15-A9F9-A8541912FB0A}"/>
          </ac:picMkLst>
        </pc:picChg>
        <pc:picChg chg="add mod">
          <ac:chgData name="marina cieri" userId="a6b508d824c68997" providerId="LiveId" clId="{7E9C7538-06D7-42D6-A2AA-6D04AD240DEF}" dt="2022-05-03T11:23:23.811" v="11288" actId="1076"/>
          <ac:picMkLst>
            <pc:docMk/>
            <pc:sldMk cId="3542035161" sldId="346"/>
            <ac:picMk id="4" creationId="{0F327793-7F98-405E-9DEE-4646370468B9}"/>
          </ac:picMkLst>
        </pc:picChg>
      </pc:sldChg>
      <pc:sldChg chg="addSp new">
        <pc:chgData name="marina cieri" userId="a6b508d824c68997" providerId="LiveId" clId="{7E9C7538-06D7-42D6-A2AA-6D04AD240DEF}" dt="2022-05-11T09:55:02.775" v="12563"/>
        <pc:sldMkLst>
          <pc:docMk/>
          <pc:sldMk cId="1749244357" sldId="347"/>
        </pc:sldMkLst>
        <pc:picChg chg="add">
          <ac:chgData name="marina cieri" userId="a6b508d824c68997" providerId="LiveId" clId="{7E9C7538-06D7-42D6-A2AA-6D04AD240DEF}" dt="2022-05-11T09:55:02.775" v="12563"/>
          <ac:picMkLst>
            <pc:docMk/>
            <pc:sldMk cId="1749244357" sldId="347"/>
            <ac:picMk id="2" creationId="{1A140E8C-9E6C-4427-9B2F-3E9AEEF35575}"/>
          </ac:picMkLst>
        </pc:picChg>
      </pc:sldChg>
      <pc:sldChg chg="addSp modSp new del mod">
        <pc:chgData name="marina cieri" userId="a6b508d824c68997" providerId="LiveId" clId="{7E9C7538-06D7-42D6-A2AA-6D04AD240DEF}" dt="2022-05-03T11:28:07.428" v="11552" actId="2696"/>
        <pc:sldMkLst>
          <pc:docMk/>
          <pc:sldMk cId="2825511063" sldId="347"/>
        </pc:sldMkLst>
        <pc:graphicFrameChg chg="add modGraphic">
          <ac:chgData name="marina cieri" userId="a6b508d824c68997" providerId="LiveId" clId="{7E9C7538-06D7-42D6-A2AA-6D04AD240DEF}" dt="2022-05-03T11:26:41.460" v="11447" actId="20577"/>
          <ac:graphicFrameMkLst>
            <pc:docMk/>
            <pc:sldMk cId="2825511063" sldId="347"/>
            <ac:graphicFrameMk id="2" creationId="{70FB203E-0F4F-485B-945D-434C352DA46A}"/>
          </ac:graphicFrameMkLst>
        </pc:graphicFrameChg>
      </pc:sldChg>
      <pc:sldChg chg="new del">
        <pc:chgData name="marina cieri" userId="a6b508d824c68997" providerId="LiveId" clId="{7E9C7538-06D7-42D6-A2AA-6D04AD240DEF}" dt="2022-05-19T18:42:36.607" v="12565" actId="680"/>
        <pc:sldMkLst>
          <pc:docMk/>
          <pc:sldMk cId="1167325576" sldId="348"/>
        </pc:sldMkLst>
      </pc:sldChg>
      <pc:sldChg chg="addSp delSp modSp new mod">
        <pc:chgData name="marina cieri" userId="a6b508d824c68997" providerId="LiveId" clId="{7E9C7538-06D7-42D6-A2AA-6D04AD240DEF}" dt="2022-05-19T18:49:57.433" v="12632" actId="1076"/>
        <pc:sldMkLst>
          <pc:docMk/>
          <pc:sldMk cId="2758294053" sldId="348"/>
        </pc:sldMkLst>
        <pc:spChg chg="mod">
          <ac:chgData name="marina cieri" userId="a6b508d824c68997" providerId="LiveId" clId="{7E9C7538-06D7-42D6-A2AA-6D04AD240DEF}" dt="2022-05-19T18:43:15.808" v="12588" actId="20577"/>
          <ac:spMkLst>
            <pc:docMk/>
            <pc:sldMk cId="2758294053" sldId="348"/>
            <ac:spMk id="2" creationId="{800B2AB2-F136-4904-8C4E-B642A550A1AF}"/>
          </ac:spMkLst>
        </pc:spChg>
        <pc:spChg chg="del">
          <ac:chgData name="marina cieri" userId="a6b508d824c68997" providerId="LiveId" clId="{7E9C7538-06D7-42D6-A2AA-6D04AD240DEF}" dt="2022-05-19T18:44:10.449" v="12589"/>
          <ac:spMkLst>
            <pc:docMk/>
            <pc:sldMk cId="2758294053" sldId="348"/>
            <ac:spMk id="3" creationId="{48107C82-7FE1-4D73-B7BD-89FADBFFB67D}"/>
          </ac:spMkLst>
        </pc:spChg>
        <pc:spChg chg="add mod">
          <ac:chgData name="marina cieri" userId="a6b508d824c68997" providerId="LiveId" clId="{7E9C7538-06D7-42D6-A2AA-6D04AD240DEF}" dt="2022-05-19T18:47:45.311" v="12611" actId="20577"/>
          <ac:spMkLst>
            <pc:docMk/>
            <pc:sldMk cId="2758294053" sldId="348"/>
            <ac:spMk id="5" creationId="{CB85BF8B-0319-440A-B9CC-DA6EC14981A3}"/>
          </ac:spMkLst>
        </pc:spChg>
        <pc:spChg chg="add mod">
          <ac:chgData name="marina cieri" userId="a6b508d824c68997" providerId="LiveId" clId="{7E9C7538-06D7-42D6-A2AA-6D04AD240DEF}" dt="2022-05-19T18:47:50.852" v="12616" actId="20577"/>
          <ac:spMkLst>
            <pc:docMk/>
            <pc:sldMk cId="2758294053" sldId="348"/>
            <ac:spMk id="7" creationId="{A8658118-462B-4E6D-B7A0-A591F9FBF279}"/>
          </ac:spMkLst>
        </pc:spChg>
        <pc:spChg chg="add mod">
          <ac:chgData name="marina cieri" userId="a6b508d824c68997" providerId="LiveId" clId="{7E9C7538-06D7-42D6-A2AA-6D04AD240DEF}" dt="2022-05-19T18:49:57.433" v="12632" actId="1076"/>
          <ac:spMkLst>
            <pc:docMk/>
            <pc:sldMk cId="2758294053" sldId="348"/>
            <ac:spMk id="10" creationId="{6E93B691-C873-4F16-A1AC-3886EC4D2C8D}"/>
          </ac:spMkLst>
        </pc:spChg>
        <pc:picChg chg="add mod">
          <ac:chgData name="marina cieri" userId="a6b508d824c68997" providerId="LiveId" clId="{7E9C7538-06D7-42D6-A2AA-6D04AD240DEF}" dt="2022-05-19T18:44:15.609" v="12591" actId="1076"/>
          <ac:picMkLst>
            <pc:docMk/>
            <pc:sldMk cId="2758294053" sldId="348"/>
            <ac:picMk id="4" creationId="{6B9C20D2-C4B0-4759-B95A-530211B23332}"/>
          </ac:picMkLst>
        </pc:picChg>
        <pc:picChg chg="add mod">
          <ac:chgData name="marina cieri" userId="a6b508d824c68997" providerId="LiveId" clId="{7E9C7538-06D7-42D6-A2AA-6D04AD240DEF}" dt="2022-05-19T18:47:09.202" v="12600" actId="1076"/>
          <ac:picMkLst>
            <pc:docMk/>
            <pc:sldMk cId="2758294053" sldId="348"/>
            <ac:picMk id="8" creationId="{8A8C2117-D7AA-489E-9F3F-FE9CE2E1F105}"/>
          </ac:picMkLst>
        </pc:picChg>
        <pc:picChg chg="add mod">
          <ac:chgData name="marina cieri" userId="a6b508d824c68997" providerId="LiveId" clId="{7E9C7538-06D7-42D6-A2AA-6D04AD240DEF}" dt="2022-05-19T18:49:17.047" v="12619" actId="1076"/>
          <ac:picMkLst>
            <pc:docMk/>
            <pc:sldMk cId="2758294053" sldId="348"/>
            <ac:picMk id="9" creationId="{4DA4BCA8-739C-493C-8D30-3B773F482A5B}"/>
          </ac:picMkLst>
        </pc:picChg>
      </pc:sldChg>
      <pc:sldChg chg="addSp delSp modSp new del mod">
        <pc:chgData name="marina cieri" userId="a6b508d824c68997" providerId="LiveId" clId="{7E9C7538-06D7-42D6-A2AA-6D04AD240DEF}" dt="2022-05-19T18:43:06.898" v="12575" actId="680"/>
        <pc:sldMkLst>
          <pc:docMk/>
          <pc:sldMk cId="4070402287" sldId="348"/>
        </pc:sldMkLst>
        <pc:spChg chg="add del mod">
          <ac:chgData name="marina cieri" userId="a6b508d824c68997" providerId="LiveId" clId="{7E9C7538-06D7-42D6-A2AA-6D04AD240DEF}" dt="2022-05-19T18:43:04.683" v="12574" actId="767"/>
          <ac:spMkLst>
            <pc:docMk/>
            <pc:sldMk cId="4070402287" sldId="348"/>
            <ac:spMk id="2" creationId="{35C09B9C-6A16-468B-9F66-25E584D37D62}"/>
          </ac:spMkLst>
        </pc:spChg>
      </pc:sldChg>
      <pc:sldChg chg="addSp delSp modSp new mod">
        <pc:chgData name="marina cieri" userId="a6b508d824c68997" providerId="LiveId" clId="{7E9C7538-06D7-42D6-A2AA-6D04AD240DEF}" dt="2022-05-21T09:55:06.525" v="13312" actId="1076"/>
        <pc:sldMkLst>
          <pc:docMk/>
          <pc:sldMk cId="282462897" sldId="349"/>
        </pc:sldMkLst>
        <pc:spChg chg="add mod">
          <ac:chgData name="marina cieri" userId="a6b508d824c68997" providerId="LiveId" clId="{7E9C7538-06D7-42D6-A2AA-6D04AD240DEF}" dt="2022-05-21T09:55:06.525" v="13312" actId="1076"/>
          <ac:spMkLst>
            <pc:docMk/>
            <pc:sldMk cId="282462897" sldId="349"/>
            <ac:spMk id="5" creationId="{5DB846A1-6067-4474-B047-6C8483617906}"/>
          </ac:spMkLst>
        </pc:spChg>
        <pc:spChg chg="add mod">
          <ac:chgData name="marina cieri" userId="a6b508d824c68997" providerId="LiveId" clId="{7E9C7538-06D7-42D6-A2AA-6D04AD240DEF}" dt="2022-05-21T06:32:00.484" v="12706" actId="1076"/>
          <ac:spMkLst>
            <pc:docMk/>
            <pc:sldMk cId="282462897" sldId="349"/>
            <ac:spMk id="6" creationId="{3DE9E07A-AA42-41B0-91E6-E627610DEBB0}"/>
          </ac:spMkLst>
        </pc:spChg>
        <pc:spChg chg="add mod">
          <ac:chgData name="marina cieri" userId="a6b508d824c68997" providerId="LiveId" clId="{7E9C7538-06D7-42D6-A2AA-6D04AD240DEF}" dt="2022-05-21T09:54:33.074" v="13301" actId="14100"/>
          <ac:spMkLst>
            <pc:docMk/>
            <pc:sldMk cId="282462897" sldId="349"/>
            <ac:spMk id="7" creationId="{0B3BB454-DB1B-4B06-9CE0-3910FD7379D1}"/>
          </ac:spMkLst>
        </pc:spChg>
        <pc:picChg chg="add mod">
          <ac:chgData name="marina cieri" userId="a6b508d824c68997" providerId="LiveId" clId="{7E9C7538-06D7-42D6-A2AA-6D04AD240DEF}" dt="2022-05-21T09:55:00.399" v="13310" actId="1076"/>
          <ac:picMkLst>
            <pc:docMk/>
            <pc:sldMk cId="282462897" sldId="349"/>
            <ac:picMk id="2" creationId="{9EE27110-7A12-4009-BA23-4B51985ADAA1}"/>
          </ac:picMkLst>
        </pc:picChg>
        <pc:picChg chg="add del">
          <ac:chgData name="marina cieri" userId="a6b508d824c68997" providerId="LiveId" clId="{7E9C7538-06D7-42D6-A2AA-6D04AD240DEF}" dt="2022-05-21T06:27:06.028" v="12639" actId="478"/>
          <ac:picMkLst>
            <pc:docMk/>
            <pc:sldMk cId="282462897" sldId="349"/>
            <ac:picMk id="3" creationId="{ACB661E7-2E66-446A-9B28-944F70E54712}"/>
          </ac:picMkLst>
        </pc:picChg>
        <pc:picChg chg="add mod">
          <ac:chgData name="marina cieri" userId="a6b508d824c68997" providerId="LiveId" clId="{7E9C7538-06D7-42D6-A2AA-6D04AD240DEF}" dt="2022-05-21T09:55:02.603" v="13311" actId="1076"/>
          <ac:picMkLst>
            <pc:docMk/>
            <pc:sldMk cId="282462897" sldId="349"/>
            <ac:picMk id="4" creationId="{5411CCA5-8601-4E0C-A823-06B5162FE403}"/>
          </ac:picMkLst>
        </pc:picChg>
      </pc:sldChg>
      <pc:sldChg chg="modSp new mod">
        <pc:chgData name="marina cieri" userId="a6b508d824c68997" providerId="LiveId" clId="{7E9C7538-06D7-42D6-A2AA-6D04AD240DEF}" dt="2022-05-22T06:16:42.179" v="13527" actId="20577"/>
        <pc:sldMkLst>
          <pc:docMk/>
          <pc:sldMk cId="2971676260" sldId="350"/>
        </pc:sldMkLst>
        <pc:spChg chg="mod">
          <ac:chgData name="marina cieri" userId="a6b508d824c68997" providerId="LiveId" clId="{7E9C7538-06D7-42D6-A2AA-6D04AD240DEF}" dt="2022-05-21T06:34:53.066" v="12806" actId="20577"/>
          <ac:spMkLst>
            <pc:docMk/>
            <pc:sldMk cId="2971676260" sldId="350"/>
            <ac:spMk id="2" creationId="{3EAFA5D7-2705-40EE-B6C7-C0EE4B475134}"/>
          </ac:spMkLst>
        </pc:spChg>
        <pc:spChg chg="mod">
          <ac:chgData name="marina cieri" userId="a6b508d824c68997" providerId="LiveId" clId="{7E9C7538-06D7-42D6-A2AA-6D04AD240DEF}" dt="2022-05-22T06:16:42.179" v="13527" actId="20577"/>
          <ac:spMkLst>
            <pc:docMk/>
            <pc:sldMk cId="2971676260" sldId="350"/>
            <ac:spMk id="3" creationId="{4A8E79D0-BE16-46DD-BAA9-94B9F3A3FB4F}"/>
          </ac:spMkLst>
        </pc:spChg>
      </pc:sldChg>
      <pc:sldChg chg="new del">
        <pc:chgData name="marina cieri" userId="a6b508d824c68997" providerId="LiveId" clId="{7E9C7538-06D7-42D6-A2AA-6D04AD240DEF}" dt="2022-05-21T06:35:32.249" v="12810" actId="680"/>
        <pc:sldMkLst>
          <pc:docMk/>
          <pc:sldMk cId="377065163" sldId="351"/>
        </pc:sldMkLst>
      </pc:sldChg>
      <pc:sldChg chg="modSp new mod">
        <pc:chgData name="marina cieri" userId="a6b508d824c68997" providerId="LiveId" clId="{7E9C7538-06D7-42D6-A2AA-6D04AD240DEF}" dt="2022-05-21T06:37:33.833" v="12894" actId="12"/>
        <pc:sldMkLst>
          <pc:docMk/>
          <pc:sldMk cId="1790945295" sldId="351"/>
        </pc:sldMkLst>
        <pc:spChg chg="mod">
          <ac:chgData name="marina cieri" userId="a6b508d824c68997" providerId="LiveId" clId="{7E9C7538-06D7-42D6-A2AA-6D04AD240DEF}" dt="2022-05-21T06:36:06.880" v="12817" actId="20577"/>
          <ac:spMkLst>
            <pc:docMk/>
            <pc:sldMk cId="1790945295" sldId="351"/>
            <ac:spMk id="2" creationId="{F6208554-E176-4D6C-9598-8A64072B71DC}"/>
          </ac:spMkLst>
        </pc:spChg>
        <pc:spChg chg="mod">
          <ac:chgData name="marina cieri" userId="a6b508d824c68997" providerId="LiveId" clId="{7E9C7538-06D7-42D6-A2AA-6D04AD240DEF}" dt="2022-05-21T06:37:33.833" v="12894" actId="12"/>
          <ac:spMkLst>
            <pc:docMk/>
            <pc:sldMk cId="1790945295" sldId="351"/>
            <ac:spMk id="3" creationId="{4957CF3C-143B-4F7B-9F50-64DFA09E7039}"/>
          </ac:spMkLst>
        </pc:spChg>
      </pc:sldChg>
      <pc:sldChg chg="addSp delSp modSp new mod">
        <pc:chgData name="marina cieri" userId="a6b508d824c68997" providerId="LiveId" clId="{7E9C7538-06D7-42D6-A2AA-6D04AD240DEF}" dt="2022-05-21T14:28:54.645" v="13345" actId="20577"/>
        <pc:sldMkLst>
          <pc:docMk/>
          <pc:sldMk cId="3139606335" sldId="352"/>
        </pc:sldMkLst>
        <pc:spChg chg="mod">
          <ac:chgData name="marina cieri" userId="a6b508d824c68997" providerId="LiveId" clId="{7E9C7538-06D7-42D6-A2AA-6D04AD240DEF}" dt="2022-05-21T06:41:39.372" v="12964" actId="20577"/>
          <ac:spMkLst>
            <pc:docMk/>
            <pc:sldMk cId="3139606335" sldId="352"/>
            <ac:spMk id="2" creationId="{5E30E93D-30D5-4E71-9665-F961F07C2769}"/>
          </ac:spMkLst>
        </pc:spChg>
        <pc:spChg chg="del mod">
          <ac:chgData name="marina cieri" userId="a6b508d824c68997" providerId="LiveId" clId="{7E9C7538-06D7-42D6-A2AA-6D04AD240DEF}" dt="2022-05-21T06:44:44.972" v="13144" actId="21"/>
          <ac:spMkLst>
            <pc:docMk/>
            <pc:sldMk cId="3139606335" sldId="352"/>
            <ac:spMk id="3" creationId="{E83024A4-A251-4E68-9D6F-C918E649A018}"/>
          </ac:spMkLst>
        </pc:spChg>
        <pc:spChg chg="add mod">
          <ac:chgData name="marina cieri" userId="a6b508d824c68997" providerId="LiveId" clId="{7E9C7538-06D7-42D6-A2AA-6D04AD240DEF}" dt="2022-05-21T14:28:54.645" v="13345" actId="20577"/>
          <ac:spMkLst>
            <pc:docMk/>
            <pc:sldMk cId="3139606335" sldId="352"/>
            <ac:spMk id="4" creationId="{48FAE8BA-44B6-4F10-833C-B15DF90FB4ED}"/>
          </ac:spMkLst>
        </pc:spChg>
        <pc:spChg chg="add mod">
          <ac:chgData name="marina cieri" userId="a6b508d824c68997" providerId="LiveId" clId="{7E9C7538-06D7-42D6-A2AA-6D04AD240DEF}" dt="2022-05-21T06:55:17.891" v="13279" actId="20577"/>
          <ac:spMkLst>
            <pc:docMk/>
            <pc:sldMk cId="3139606335" sldId="352"/>
            <ac:spMk id="5" creationId="{A859E531-98C0-4121-93E0-C24639A995C9}"/>
          </ac:spMkLst>
        </pc:spChg>
        <pc:spChg chg="add del mod">
          <ac:chgData name="marina cieri" userId="a6b508d824c68997" providerId="LiveId" clId="{7E9C7538-06D7-42D6-A2AA-6D04AD240DEF}" dt="2022-05-21T06:45:51.730" v="13205" actId="21"/>
          <ac:spMkLst>
            <pc:docMk/>
            <pc:sldMk cId="3139606335" sldId="352"/>
            <ac:spMk id="7" creationId="{4AE55B39-5B14-43CA-8A52-3C8C87074AC3}"/>
          </ac:spMkLst>
        </pc:spChg>
        <pc:spChg chg="add del mod">
          <ac:chgData name="marina cieri" userId="a6b508d824c68997" providerId="LiveId" clId="{7E9C7538-06D7-42D6-A2AA-6D04AD240DEF}" dt="2022-05-21T06:45:37.732" v="13203"/>
          <ac:spMkLst>
            <pc:docMk/>
            <pc:sldMk cId="3139606335" sldId="352"/>
            <ac:spMk id="8" creationId="{8CCC6FB8-D071-455B-BBB5-A0A74B552345}"/>
          </ac:spMkLst>
        </pc:spChg>
      </pc:sldChg>
      <pc:sldChg chg="addSp delSp modSp new mod">
        <pc:chgData name="marina cieri" userId="a6b508d824c68997" providerId="LiveId" clId="{7E9C7538-06D7-42D6-A2AA-6D04AD240DEF}" dt="2022-05-21T12:31:24.247" v="13335" actId="1036"/>
        <pc:sldMkLst>
          <pc:docMk/>
          <pc:sldMk cId="1109298924" sldId="353"/>
        </pc:sldMkLst>
        <pc:spChg chg="mod">
          <ac:chgData name="marina cieri" userId="a6b508d824c68997" providerId="LiveId" clId="{7E9C7538-06D7-42D6-A2AA-6D04AD240DEF}" dt="2022-05-21T06:46:15.411" v="13234" actId="20577"/>
          <ac:spMkLst>
            <pc:docMk/>
            <pc:sldMk cId="1109298924" sldId="353"/>
            <ac:spMk id="2" creationId="{389F79FF-720B-4A78-9803-ACFD06E716CC}"/>
          </ac:spMkLst>
        </pc:spChg>
        <pc:spChg chg="del mod">
          <ac:chgData name="marina cieri" userId="a6b508d824c68997" providerId="LiveId" clId="{7E9C7538-06D7-42D6-A2AA-6D04AD240DEF}" dt="2022-05-21T06:46:24.197" v="13236" actId="21"/>
          <ac:spMkLst>
            <pc:docMk/>
            <pc:sldMk cId="1109298924" sldId="353"/>
            <ac:spMk id="3" creationId="{7926F58E-2B10-4DD4-920F-DD1409229266}"/>
          </ac:spMkLst>
        </pc:spChg>
        <pc:picChg chg="add mod">
          <ac:chgData name="marina cieri" userId="a6b508d824c68997" providerId="LiveId" clId="{7E9C7538-06D7-42D6-A2AA-6D04AD240DEF}" dt="2022-05-21T06:55:10.627" v="13268" actId="1076"/>
          <ac:picMkLst>
            <pc:docMk/>
            <pc:sldMk cId="1109298924" sldId="353"/>
            <ac:picMk id="4" creationId="{6CBA50F6-6C53-42EC-B58E-48A6388C1A36}"/>
          </ac:picMkLst>
        </pc:picChg>
        <pc:picChg chg="add mod">
          <ac:chgData name="marina cieri" userId="a6b508d824c68997" providerId="LiveId" clId="{7E9C7538-06D7-42D6-A2AA-6D04AD240DEF}" dt="2022-05-21T06:55:11.912" v="13269" actId="1076"/>
          <ac:picMkLst>
            <pc:docMk/>
            <pc:sldMk cId="1109298924" sldId="353"/>
            <ac:picMk id="5" creationId="{2A7AA252-10A9-40F6-BCB0-0D1E3AABA5C6}"/>
          </ac:picMkLst>
        </pc:picChg>
        <pc:picChg chg="add mod">
          <ac:chgData name="marina cieri" userId="a6b508d824c68997" providerId="LiveId" clId="{7E9C7538-06D7-42D6-A2AA-6D04AD240DEF}" dt="2022-05-21T06:47:45.829" v="13242" actId="1076"/>
          <ac:picMkLst>
            <pc:docMk/>
            <pc:sldMk cId="1109298924" sldId="353"/>
            <ac:picMk id="6" creationId="{41927801-BF5F-4173-BF5C-8F5FE14F31A1}"/>
          </ac:picMkLst>
        </pc:picChg>
        <pc:picChg chg="add mod">
          <ac:chgData name="marina cieri" userId="a6b508d824c68997" providerId="LiveId" clId="{7E9C7538-06D7-42D6-A2AA-6D04AD240DEF}" dt="2022-05-21T12:31:19.286" v="13333" actId="1076"/>
          <ac:picMkLst>
            <pc:docMk/>
            <pc:sldMk cId="1109298924" sldId="353"/>
            <ac:picMk id="7" creationId="{D5D5D216-C4D9-492E-8B34-AA0C38BC389F}"/>
          </ac:picMkLst>
        </pc:picChg>
        <pc:picChg chg="add mod">
          <ac:chgData name="marina cieri" userId="a6b508d824c68997" providerId="LiveId" clId="{7E9C7538-06D7-42D6-A2AA-6D04AD240DEF}" dt="2022-05-21T12:31:15.738" v="13331" actId="1076"/>
          <ac:picMkLst>
            <pc:docMk/>
            <pc:sldMk cId="1109298924" sldId="353"/>
            <ac:picMk id="8" creationId="{01BC19D8-DDA1-476C-9E95-660DB546526D}"/>
          </ac:picMkLst>
        </pc:picChg>
        <pc:picChg chg="add mod">
          <ac:chgData name="marina cieri" userId="a6b508d824c68997" providerId="LiveId" clId="{7E9C7538-06D7-42D6-A2AA-6D04AD240DEF}" dt="2022-05-21T12:31:24.247" v="13335" actId="1036"/>
          <ac:picMkLst>
            <pc:docMk/>
            <pc:sldMk cId="1109298924" sldId="353"/>
            <ac:picMk id="9" creationId="{46CFD485-AF05-4125-95C6-A9439A47A322}"/>
          </ac:picMkLst>
        </pc:picChg>
        <pc:picChg chg="add mod">
          <ac:chgData name="marina cieri" userId="a6b508d824c68997" providerId="LiveId" clId="{7E9C7538-06D7-42D6-A2AA-6D04AD240DEF}" dt="2022-05-21T12:30:57.675" v="13326" actId="14100"/>
          <ac:picMkLst>
            <pc:docMk/>
            <pc:sldMk cId="1109298924" sldId="353"/>
            <ac:picMk id="10" creationId="{407DB882-46A1-4914-A44D-EF3864570534}"/>
          </ac:picMkLst>
        </pc:picChg>
        <pc:picChg chg="add mod modCrop">
          <ac:chgData name="marina cieri" userId="a6b508d824c68997" providerId="LiveId" clId="{7E9C7538-06D7-42D6-A2AA-6D04AD240DEF}" dt="2022-05-21T12:31:17.722" v="13332" actId="1076"/>
          <ac:picMkLst>
            <pc:docMk/>
            <pc:sldMk cId="1109298924" sldId="353"/>
            <ac:picMk id="11" creationId="{881EB0EF-1FDB-4EEB-96B0-365BD974A6D0}"/>
          </ac:picMkLst>
        </pc:picChg>
      </pc:sldChg>
      <pc:sldChg chg="addSp modSp new mod ord">
        <pc:chgData name="marina cieri" userId="a6b508d824c68997" providerId="LiveId" clId="{7E9C7538-06D7-42D6-A2AA-6D04AD240DEF}" dt="2022-05-22T06:16:57.907" v="13529"/>
        <pc:sldMkLst>
          <pc:docMk/>
          <pc:sldMk cId="1987927273" sldId="354"/>
        </pc:sldMkLst>
        <pc:picChg chg="add mod">
          <ac:chgData name="marina cieri" userId="a6b508d824c68997" providerId="LiveId" clId="{7E9C7538-06D7-42D6-A2AA-6D04AD240DEF}" dt="2022-05-22T06:14:48.724" v="13437" actId="14100"/>
          <ac:picMkLst>
            <pc:docMk/>
            <pc:sldMk cId="1987927273" sldId="354"/>
            <ac:picMk id="2" creationId="{6076F711-4543-4F5C-8A34-F46D0A7E5846}"/>
          </ac:picMkLst>
        </pc:picChg>
      </pc:sldChg>
      <pc:sldChg chg="new del">
        <pc:chgData name="marina cieri" userId="a6b508d824c68997" providerId="LiveId" clId="{7E9C7538-06D7-42D6-A2AA-6D04AD240DEF}" dt="2022-05-22T06:14:13.277" v="13431" actId="680"/>
        <pc:sldMkLst>
          <pc:docMk/>
          <pc:sldMk cId="2083192920" sldId="354"/>
        </pc:sldMkLst>
      </pc:sldChg>
      <pc:sldChg chg="addSp modSp new mod ord">
        <pc:chgData name="marina cieri" userId="a6b508d824c68997" providerId="LiveId" clId="{7E9C7538-06D7-42D6-A2AA-6D04AD240DEF}" dt="2022-05-22T06:17:06.772" v="13531"/>
        <pc:sldMkLst>
          <pc:docMk/>
          <pc:sldMk cId="1639518651" sldId="355"/>
        </pc:sldMkLst>
        <pc:picChg chg="add mod">
          <ac:chgData name="marina cieri" userId="a6b508d824c68997" providerId="LiveId" clId="{7E9C7538-06D7-42D6-A2AA-6D04AD240DEF}" dt="2022-05-22T06:15:31.418" v="13441" actId="14100"/>
          <ac:picMkLst>
            <pc:docMk/>
            <pc:sldMk cId="1639518651" sldId="355"/>
            <ac:picMk id="2" creationId="{EB23C29C-F671-470F-B7B9-373B5F597EA1}"/>
          </ac:picMkLst>
        </pc:picChg>
      </pc:sldChg>
      <pc:sldChg chg="addSp delSp modSp new mod">
        <pc:chgData name="marina cieri" userId="a6b508d824c68997" providerId="LiveId" clId="{7E9C7538-06D7-42D6-A2AA-6D04AD240DEF}" dt="2022-05-22T06:26:19.976" v="13882" actId="20577"/>
        <pc:sldMkLst>
          <pc:docMk/>
          <pc:sldMk cId="689594000" sldId="356"/>
        </pc:sldMkLst>
        <pc:spChg chg="add del mod">
          <ac:chgData name="marina cieri" userId="a6b508d824c68997" providerId="LiveId" clId="{7E9C7538-06D7-42D6-A2AA-6D04AD240DEF}" dt="2022-05-22T06:24:15.937" v="13684"/>
          <ac:spMkLst>
            <pc:docMk/>
            <pc:sldMk cId="689594000" sldId="356"/>
            <ac:spMk id="2" creationId="{F8583FDE-7766-4175-B06D-F567390FE39B}"/>
          </ac:spMkLst>
        </pc:spChg>
        <pc:spChg chg="add mod">
          <ac:chgData name="marina cieri" userId="a6b508d824c68997" providerId="LiveId" clId="{7E9C7538-06D7-42D6-A2AA-6D04AD240DEF}" dt="2022-05-22T06:25:06.088" v="13725" actId="113"/>
          <ac:spMkLst>
            <pc:docMk/>
            <pc:sldMk cId="689594000" sldId="356"/>
            <ac:spMk id="4" creationId="{C488E7DC-9D5F-4C06-B174-4B523EE2E0BE}"/>
          </ac:spMkLst>
        </pc:spChg>
        <pc:spChg chg="add mod">
          <ac:chgData name="marina cieri" userId="a6b508d824c68997" providerId="LiveId" clId="{7E9C7538-06D7-42D6-A2AA-6D04AD240DEF}" dt="2022-05-22T06:26:19.976" v="13882" actId="20577"/>
          <ac:spMkLst>
            <pc:docMk/>
            <pc:sldMk cId="689594000" sldId="356"/>
            <ac:spMk id="6" creationId="{CE1ED1CA-D6E8-4C43-9FAE-2E8B8755E562}"/>
          </ac:spMkLst>
        </pc:spChg>
        <pc:graphicFrameChg chg="add modGraphic">
          <ac:chgData name="marina cieri" userId="a6b508d824c68997" providerId="LiveId" clId="{7E9C7538-06D7-42D6-A2AA-6D04AD240DEF}" dt="2022-05-22T06:24:37.450" v="13687" actId="122"/>
          <ac:graphicFrameMkLst>
            <pc:docMk/>
            <pc:sldMk cId="689594000" sldId="356"/>
            <ac:graphicFrameMk id="3" creationId="{BD9E0DB1-A163-442E-991F-62475A4A3D8F}"/>
          </ac:graphicFrameMkLst>
        </pc:graphicFrameChg>
        <pc:graphicFrameChg chg="add mod modGraphic">
          <ac:chgData name="marina cieri" userId="a6b508d824c68997" providerId="LiveId" clId="{7E9C7538-06D7-42D6-A2AA-6D04AD240DEF}" dt="2022-05-22T06:26:00.293" v="13853" actId="20577"/>
          <ac:graphicFrameMkLst>
            <pc:docMk/>
            <pc:sldMk cId="689594000" sldId="356"/>
            <ac:graphicFrameMk id="5" creationId="{DF983953-C9B9-4A62-9C46-2E19F5F1E53D}"/>
          </ac:graphicFrameMkLst>
        </pc:graphicFrameChg>
      </pc:sldChg>
      <pc:sldChg chg="new del">
        <pc:chgData name="marina cieri" userId="a6b508d824c68997" providerId="LiveId" clId="{7E9C7538-06D7-42D6-A2AA-6D04AD240DEF}" dt="2022-05-22T06:23:07.197" v="13533" actId="680"/>
        <pc:sldMkLst>
          <pc:docMk/>
          <pc:sldMk cId="3244850508" sldId="356"/>
        </pc:sldMkLst>
      </pc:sldChg>
      <pc:sldChg chg="addSp modSp new mod modAnim">
        <pc:chgData name="marina cieri" userId="a6b508d824c68997" providerId="LiveId" clId="{7E9C7538-06D7-42D6-A2AA-6D04AD240DEF}" dt="2022-05-29T06:49:40.074" v="13931" actId="1076"/>
        <pc:sldMkLst>
          <pc:docMk/>
          <pc:sldMk cId="1994550750" sldId="357"/>
        </pc:sldMkLst>
        <pc:picChg chg="add mod">
          <ac:chgData name="marina cieri" userId="a6b508d824c68997" providerId="LiveId" clId="{7E9C7538-06D7-42D6-A2AA-6D04AD240DEF}" dt="2022-05-29T06:49:40.074" v="13931" actId="1076"/>
          <ac:picMkLst>
            <pc:docMk/>
            <pc:sldMk cId="1994550750" sldId="357"/>
            <ac:picMk id="2" creationId="{F7929B98-9574-42F7-8BA5-42E4CC391111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07T10:23:15.967" idx="1">
    <p:pos x="6392" y="1385"/>
    <p:text>è definita in base al suo effetto  sul comportamento che segue, non da come appare. l'obiettivo è diminuire un comportamento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07T11:47:21.928" idx="2">
    <p:pos x="3598" y="1716"/>
    <p:text>l'estinzione è più potente se affiancata al rinfrozo. oltre a mettere fine al comportamento inappropriato, insegno quello adeguato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1A0259-C9ED-4562-9B0E-5BAE506C9911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DBC229E-8D47-4B99-806E-87178C3EA9E8}">
      <dgm:prSet/>
      <dgm:spPr/>
      <dgm:t>
        <a:bodyPr/>
        <a:lstStyle/>
        <a:p>
          <a:r>
            <a:rPr lang="en-GB" dirty="0"/>
            <a:t>1. </a:t>
          </a:r>
          <a:r>
            <a:rPr lang="en-GB" dirty="0" err="1"/>
            <a:t>Lavoro</a:t>
          </a:r>
          <a:r>
            <a:rPr lang="en-GB" dirty="0"/>
            <a:t> </a:t>
          </a:r>
          <a:r>
            <a:rPr lang="en-GB" dirty="0" err="1"/>
            <a:t>attraverso</a:t>
          </a:r>
          <a:r>
            <a:rPr lang="en-GB" dirty="0"/>
            <a:t> la </a:t>
          </a:r>
          <a:r>
            <a:rPr lang="en-GB" dirty="0" err="1"/>
            <a:t>motivazione</a:t>
          </a:r>
          <a:endParaRPr lang="en-US" dirty="0"/>
        </a:p>
      </dgm:t>
    </dgm:pt>
    <dgm:pt modelId="{C15D5517-8A92-48A8-AF83-277BC952D94D}" type="parTrans" cxnId="{54E7890C-8EB9-4D8F-BA34-42334AD7734D}">
      <dgm:prSet/>
      <dgm:spPr/>
      <dgm:t>
        <a:bodyPr/>
        <a:lstStyle/>
        <a:p>
          <a:endParaRPr lang="en-US"/>
        </a:p>
      </dgm:t>
    </dgm:pt>
    <dgm:pt modelId="{36B34051-972F-4F81-8181-E693881D4CA2}" type="sibTrans" cxnId="{54E7890C-8EB9-4D8F-BA34-42334AD7734D}">
      <dgm:prSet/>
      <dgm:spPr/>
      <dgm:t>
        <a:bodyPr/>
        <a:lstStyle/>
        <a:p>
          <a:endParaRPr lang="en-US"/>
        </a:p>
      </dgm:t>
    </dgm:pt>
    <dgm:pt modelId="{970AF97D-D04B-4931-957F-9E0C7E72C571}">
      <dgm:prSet/>
      <dgm:spPr/>
      <dgm:t>
        <a:bodyPr/>
        <a:lstStyle/>
        <a:p>
          <a:r>
            <a:rPr lang="en-GB" dirty="0"/>
            <a:t>2. Il </a:t>
          </a:r>
          <a:r>
            <a:rPr lang="en-GB" dirty="0" err="1"/>
            <a:t>terapista</a:t>
          </a:r>
          <a:r>
            <a:rPr lang="en-GB" dirty="0"/>
            <a:t> </a:t>
          </a:r>
          <a:r>
            <a:rPr lang="en-GB" dirty="0" err="1"/>
            <a:t>lavora</a:t>
          </a:r>
          <a:r>
            <a:rPr lang="en-GB" dirty="0"/>
            <a:t> per </a:t>
          </a:r>
          <a:r>
            <a:rPr lang="en-GB" dirty="0" err="1"/>
            <a:t>raggiungere</a:t>
          </a:r>
          <a:r>
            <a:rPr lang="en-GB" dirty="0"/>
            <a:t> </a:t>
          </a:r>
          <a:r>
            <a:rPr lang="en-GB" dirty="0" err="1"/>
            <a:t>obiettivi</a:t>
          </a:r>
          <a:r>
            <a:rPr lang="en-GB" dirty="0"/>
            <a:t> </a:t>
          </a:r>
          <a:r>
            <a:rPr lang="en-GB" dirty="0" err="1"/>
            <a:t>specifici</a:t>
          </a:r>
          <a:endParaRPr lang="en-US" dirty="0"/>
        </a:p>
      </dgm:t>
    </dgm:pt>
    <dgm:pt modelId="{59ACEBE5-E2D9-4180-8B4B-C200CD79DA0F}" type="parTrans" cxnId="{B8024D72-E5D9-49F7-9FF7-762835D64582}">
      <dgm:prSet/>
      <dgm:spPr/>
      <dgm:t>
        <a:bodyPr/>
        <a:lstStyle/>
        <a:p>
          <a:endParaRPr lang="en-US"/>
        </a:p>
      </dgm:t>
    </dgm:pt>
    <dgm:pt modelId="{F47E5625-558C-459B-B37D-5B66972A5D7C}" type="sibTrans" cxnId="{B8024D72-E5D9-49F7-9FF7-762835D64582}">
      <dgm:prSet/>
      <dgm:spPr/>
      <dgm:t>
        <a:bodyPr/>
        <a:lstStyle/>
        <a:p>
          <a:endParaRPr lang="en-US"/>
        </a:p>
      </dgm:t>
    </dgm:pt>
    <dgm:pt modelId="{28B654B6-00B9-48C8-A7E1-31071ADDE4F4}">
      <dgm:prSet/>
      <dgm:spPr/>
      <dgm:t>
        <a:bodyPr/>
        <a:lstStyle/>
        <a:p>
          <a:r>
            <a:rPr lang="en-GB" dirty="0"/>
            <a:t>3. Il </a:t>
          </a:r>
          <a:r>
            <a:rPr lang="en-GB" dirty="0" err="1"/>
            <a:t>trattamento</a:t>
          </a:r>
          <a:r>
            <a:rPr lang="en-GB" dirty="0"/>
            <a:t> è </a:t>
          </a:r>
          <a:r>
            <a:rPr lang="en-GB" dirty="0" err="1"/>
            <a:t>basato</a:t>
          </a:r>
          <a:r>
            <a:rPr lang="en-GB" dirty="0"/>
            <a:t> </a:t>
          </a:r>
          <a:r>
            <a:rPr lang="en-GB" dirty="0" err="1"/>
            <a:t>sulla</a:t>
          </a:r>
          <a:r>
            <a:rPr lang="en-GB" dirty="0"/>
            <a:t> </a:t>
          </a:r>
          <a:r>
            <a:rPr lang="en-GB" dirty="0" err="1"/>
            <a:t>valutazione</a:t>
          </a:r>
          <a:r>
            <a:rPr lang="en-GB" dirty="0"/>
            <a:t> (e.g. VB-Mapp)</a:t>
          </a:r>
          <a:endParaRPr lang="en-US" dirty="0"/>
        </a:p>
      </dgm:t>
    </dgm:pt>
    <dgm:pt modelId="{FDCE06C7-DF04-4CAA-8A94-D34D321A5054}" type="parTrans" cxnId="{564CCF09-B23D-465A-9DA1-7150623BF25A}">
      <dgm:prSet/>
      <dgm:spPr/>
      <dgm:t>
        <a:bodyPr/>
        <a:lstStyle/>
        <a:p>
          <a:endParaRPr lang="en-US"/>
        </a:p>
      </dgm:t>
    </dgm:pt>
    <dgm:pt modelId="{5756FE03-D5E0-463C-AF6C-1DEEC79AEB71}" type="sibTrans" cxnId="{564CCF09-B23D-465A-9DA1-7150623BF25A}">
      <dgm:prSet/>
      <dgm:spPr/>
      <dgm:t>
        <a:bodyPr/>
        <a:lstStyle/>
        <a:p>
          <a:endParaRPr lang="en-US"/>
        </a:p>
      </dgm:t>
    </dgm:pt>
    <dgm:pt modelId="{AEF2666E-348E-4A65-A179-210924421AE5}">
      <dgm:prSet/>
      <dgm:spPr/>
      <dgm:t>
        <a:bodyPr/>
        <a:lstStyle/>
        <a:p>
          <a:r>
            <a:rPr lang="en-GB" dirty="0"/>
            <a:t>4. </a:t>
          </a:r>
          <a:r>
            <a:rPr lang="en-GB" dirty="0" err="1"/>
            <a:t>Vengono</a:t>
          </a:r>
          <a:r>
            <a:rPr lang="en-GB" dirty="0"/>
            <a:t> </a:t>
          </a:r>
          <a:r>
            <a:rPr lang="en-GB" dirty="0" err="1"/>
            <a:t>prese</a:t>
          </a:r>
          <a:r>
            <a:rPr lang="en-GB" dirty="0"/>
            <a:t> </a:t>
          </a:r>
          <a:r>
            <a:rPr lang="en-GB" dirty="0" err="1"/>
            <a:t>dati</a:t>
          </a:r>
          <a:r>
            <a:rPr lang="en-GB" dirty="0"/>
            <a:t> e la </a:t>
          </a:r>
          <a:r>
            <a:rPr lang="en-GB" dirty="0" err="1"/>
            <a:t>valutazione</a:t>
          </a:r>
          <a:r>
            <a:rPr lang="en-GB" dirty="0"/>
            <a:t> è </a:t>
          </a:r>
          <a:r>
            <a:rPr lang="en-GB" dirty="0" err="1"/>
            <a:t>basata</a:t>
          </a:r>
          <a:r>
            <a:rPr lang="en-GB" dirty="0"/>
            <a:t> sui </a:t>
          </a:r>
          <a:r>
            <a:rPr lang="en-GB" dirty="0" err="1"/>
            <a:t>dati</a:t>
          </a:r>
          <a:endParaRPr lang="en-US" dirty="0"/>
        </a:p>
      </dgm:t>
    </dgm:pt>
    <dgm:pt modelId="{603CE056-7845-481D-8E87-222779197DAD}" type="parTrans" cxnId="{3D442568-D298-422D-996A-7800F2723D50}">
      <dgm:prSet/>
      <dgm:spPr/>
      <dgm:t>
        <a:bodyPr/>
        <a:lstStyle/>
        <a:p>
          <a:endParaRPr lang="en-US"/>
        </a:p>
      </dgm:t>
    </dgm:pt>
    <dgm:pt modelId="{E5D23232-9B24-452F-BE0F-B78FD2749B95}" type="sibTrans" cxnId="{3D442568-D298-422D-996A-7800F2723D50}">
      <dgm:prSet/>
      <dgm:spPr/>
      <dgm:t>
        <a:bodyPr/>
        <a:lstStyle/>
        <a:p>
          <a:endParaRPr lang="en-US"/>
        </a:p>
      </dgm:t>
    </dgm:pt>
    <dgm:pt modelId="{4BCACC92-5F3D-45A0-94DD-4414C678CE02}">
      <dgm:prSet/>
      <dgm:spPr/>
      <dgm:t>
        <a:bodyPr/>
        <a:lstStyle/>
        <a:p>
          <a:r>
            <a:rPr lang="en-GB" dirty="0"/>
            <a:t>5. </a:t>
          </a:r>
          <a:r>
            <a:rPr lang="en-GB" dirty="0" err="1"/>
            <a:t>Tutti</a:t>
          </a:r>
          <a:r>
            <a:rPr lang="en-GB" dirty="0"/>
            <a:t> </a:t>
          </a:r>
          <a:r>
            <a:rPr lang="en-GB" dirty="0" err="1"/>
            <a:t>i</a:t>
          </a:r>
          <a:r>
            <a:rPr lang="en-GB" dirty="0"/>
            <a:t> </a:t>
          </a:r>
          <a:r>
            <a:rPr lang="en-GB" dirty="0" err="1"/>
            <a:t>trattamenti</a:t>
          </a:r>
          <a:r>
            <a:rPr lang="en-GB" dirty="0"/>
            <a:t> </a:t>
          </a:r>
          <a:r>
            <a:rPr lang="en-GB" dirty="0" err="1"/>
            <a:t>sono</a:t>
          </a:r>
          <a:r>
            <a:rPr lang="en-GB" dirty="0"/>
            <a:t> evidence-based</a:t>
          </a:r>
          <a:endParaRPr lang="en-US" dirty="0"/>
        </a:p>
      </dgm:t>
    </dgm:pt>
    <dgm:pt modelId="{844236E1-006F-4736-8FAE-6B5D31596105}" type="parTrans" cxnId="{B35CB7C8-5F2A-489D-B1CE-D970407EAD72}">
      <dgm:prSet/>
      <dgm:spPr/>
      <dgm:t>
        <a:bodyPr/>
        <a:lstStyle/>
        <a:p>
          <a:endParaRPr lang="en-US"/>
        </a:p>
      </dgm:t>
    </dgm:pt>
    <dgm:pt modelId="{7B562EA4-7CAC-4690-A7C5-1CEBC8D01EE8}" type="sibTrans" cxnId="{B35CB7C8-5F2A-489D-B1CE-D970407EAD72}">
      <dgm:prSet/>
      <dgm:spPr/>
      <dgm:t>
        <a:bodyPr/>
        <a:lstStyle/>
        <a:p>
          <a:endParaRPr lang="en-US"/>
        </a:p>
      </dgm:t>
    </dgm:pt>
    <dgm:pt modelId="{7D28D024-470A-4135-A1B5-1A62BC64F139}">
      <dgm:prSet/>
      <dgm:spPr/>
      <dgm:t>
        <a:bodyPr/>
        <a:lstStyle/>
        <a:p>
          <a:r>
            <a:rPr lang="en-GB" dirty="0"/>
            <a:t>6. È </a:t>
          </a:r>
          <a:r>
            <a:rPr lang="en-GB" dirty="0" err="1"/>
            <a:t>previsto</a:t>
          </a:r>
          <a:r>
            <a:rPr lang="en-GB" dirty="0"/>
            <a:t> </a:t>
          </a:r>
          <a:r>
            <a:rPr lang="en-GB" dirty="0" err="1"/>
            <a:t>il</a:t>
          </a:r>
          <a:r>
            <a:rPr lang="en-GB" dirty="0"/>
            <a:t> </a:t>
          </a:r>
          <a:r>
            <a:rPr lang="en-GB" dirty="0" err="1"/>
            <a:t>coivolgimento</a:t>
          </a:r>
          <a:r>
            <a:rPr lang="en-GB" dirty="0"/>
            <a:t> </a:t>
          </a:r>
          <a:r>
            <a:rPr lang="en-GB" dirty="0" err="1"/>
            <a:t>dei</a:t>
          </a:r>
          <a:r>
            <a:rPr lang="en-GB" dirty="0"/>
            <a:t> </a:t>
          </a:r>
          <a:r>
            <a:rPr lang="en-GB" dirty="0" err="1"/>
            <a:t>genitori</a:t>
          </a:r>
          <a:endParaRPr lang="en-US" dirty="0"/>
        </a:p>
      </dgm:t>
    </dgm:pt>
    <dgm:pt modelId="{4FB0F113-DC58-4801-BC65-916F99D152E7}" type="parTrans" cxnId="{CA85B815-195E-426F-9BEA-5A7686FDEB2D}">
      <dgm:prSet/>
      <dgm:spPr/>
      <dgm:t>
        <a:bodyPr/>
        <a:lstStyle/>
        <a:p>
          <a:endParaRPr lang="en-US"/>
        </a:p>
      </dgm:t>
    </dgm:pt>
    <dgm:pt modelId="{BB7BD872-B58A-43D1-928F-0476F23D204D}" type="sibTrans" cxnId="{CA85B815-195E-426F-9BEA-5A7686FDEB2D}">
      <dgm:prSet/>
      <dgm:spPr/>
      <dgm:t>
        <a:bodyPr/>
        <a:lstStyle/>
        <a:p>
          <a:endParaRPr lang="en-US"/>
        </a:p>
      </dgm:t>
    </dgm:pt>
    <dgm:pt modelId="{95491E6A-C112-4666-B143-846A12D5BA23}">
      <dgm:prSet/>
      <dgm:spPr/>
      <dgm:t>
        <a:bodyPr/>
        <a:lstStyle/>
        <a:p>
          <a:r>
            <a:rPr lang="en-GB" dirty="0"/>
            <a:t>7. I </a:t>
          </a:r>
          <a:r>
            <a:rPr lang="en-GB" dirty="0" err="1"/>
            <a:t>trattamento</a:t>
          </a:r>
          <a:r>
            <a:rPr lang="en-GB" dirty="0"/>
            <a:t> è </a:t>
          </a:r>
          <a:r>
            <a:rPr lang="en-GB" dirty="0" err="1"/>
            <a:t>volto</a:t>
          </a:r>
          <a:r>
            <a:rPr lang="en-GB" dirty="0"/>
            <a:t> a </a:t>
          </a:r>
          <a:r>
            <a:rPr lang="en-GB" dirty="0" err="1"/>
            <a:t>migliorare</a:t>
          </a:r>
          <a:r>
            <a:rPr lang="en-GB" dirty="0"/>
            <a:t> la vita </a:t>
          </a:r>
          <a:r>
            <a:rPr lang="en-GB" dirty="0" err="1"/>
            <a:t>delle</a:t>
          </a:r>
          <a:r>
            <a:rPr lang="en-GB" dirty="0"/>
            <a:t> </a:t>
          </a:r>
          <a:r>
            <a:rPr lang="en-GB" dirty="0" err="1"/>
            <a:t>persone</a:t>
          </a:r>
          <a:r>
            <a:rPr lang="en-GB" dirty="0"/>
            <a:t> </a:t>
          </a:r>
          <a:r>
            <a:rPr lang="en-GB" dirty="0" err="1"/>
            <a:t>che</a:t>
          </a:r>
          <a:r>
            <a:rPr lang="en-GB" dirty="0"/>
            <a:t> se ne </a:t>
          </a:r>
          <a:r>
            <a:rPr lang="en-GB" dirty="0" err="1"/>
            <a:t>avvalgono</a:t>
          </a:r>
          <a:endParaRPr lang="en-US" dirty="0"/>
        </a:p>
      </dgm:t>
    </dgm:pt>
    <dgm:pt modelId="{136CCDD2-F828-4BC1-BF3A-BDA8985E99AC}" type="parTrans" cxnId="{E79EB265-17A3-4581-8363-AEAF8ECF184F}">
      <dgm:prSet/>
      <dgm:spPr/>
      <dgm:t>
        <a:bodyPr/>
        <a:lstStyle/>
        <a:p>
          <a:endParaRPr lang="en-US"/>
        </a:p>
      </dgm:t>
    </dgm:pt>
    <dgm:pt modelId="{B482E1A2-8B73-49D8-A3CD-B77362337E2C}" type="sibTrans" cxnId="{E79EB265-17A3-4581-8363-AEAF8ECF184F}">
      <dgm:prSet/>
      <dgm:spPr/>
      <dgm:t>
        <a:bodyPr/>
        <a:lstStyle/>
        <a:p>
          <a:endParaRPr lang="en-US"/>
        </a:p>
      </dgm:t>
    </dgm:pt>
    <dgm:pt modelId="{C5DD9B72-1B59-4E7B-B5C9-523184E1012D}" type="pres">
      <dgm:prSet presAssocID="{F91A0259-C9ED-4562-9B0E-5BAE506C9911}" presName="linear" presStyleCnt="0">
        <dgm:presLayoutVars>
          <dgm:animLvl val="lvl"/>
          <dgm:resizeHandles val="exact"/>
        </dgm:presLayoutVars>
      </dgm:prSet>
      <dgm:spPr/>
    </dgm:pt>
    <dgm:pt modelId="{28E16C6A-B6ED-4315-8048-BFBFAEB757F6}" type="pres">
      <dgm:prSet presAssocID="{CDBC229E-8D47-4B99-806E-87178C3EA9E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2960A85-AF24-47B0-8DF5-0D3039AD6788}" type="pres">
      <dgm:prSet presAssocID="{36B34051-972F-4F81-8181-E693881D4CA2}" presName="spacer" presStyleCnt="0"/>
      <dgm:spPr/>
    </dgm:pt>
    <dgm:pt modelId="{4AED41C3-39E2-4B7E-B7F7-7E47A144A3F8}" type="pres">
      <dgm:prSet presAssocID="{970AF97D-D04B-4931-957F-9E0C7E72C57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7FADCBD-2EB7-4A20-8389-64CE3B3CF71F}" type="pres">
      <dgm:prSet presAssocID="{F47E5625-558C-459B-B37D-5B66972A5D7C}" presName="spacer" presStyleCnt="0"/>
      <dgm:spPr/>
    </dgm:pt>
    <dgm:pt modelId="{BBD4BD0F-2C22-4A9C-BEEF-8D79DBBCDBF8}" type="pres">
      <dgm:prSet presAssocID="{28B654B6-00B9-48C8-A7E1-31071ADDE4F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503C2F5-6EB4-4A59-812E-3EA9A751CDF0}" type="pres">
      <dgm:prSet presAssocID="{5756FE03-D5E0-463C-AF6C-1DEEC79AEB71}" presName="spacer" presStyleCnt="0"/>
      <dgm:spPr/>
    </dgm:pt>
    <dgm:pt modelId="{03B5A70E-25A1-4AB2-B826-79F2AC9D0B66}" type="pres">
      <dgm:prSet presAssocID="{AEF2666E-348E-4A65-A179-210924421AE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C67A9EF5-AD9E-4221-9614-A8127A0D7E0A}" type="pres">
      <dgm:prSet presAssocID="{E5D23232-9B24-452F-BE0F-B78FD2749B95}" presName="spacer" presStyleCnt="0"/>
      <dgm:spPr/>
    </dgm:pt>
    <dgm:pt modelId="{52553794-CB73-4808-975E-D90638DDAF8C}" type="pres">
      <dgm:prSet presAssocID="{4BCACC92-5F3D-45A0-94DD-4414C678CE0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B8E11B7-AAB7-4F52-8FE6-00962B03932F}" type="pres">
      <dgm:prSet presAssocID="{7B562EA4-7CAC-4690-A7C5-1CEBC8D01EE8}" presName="spacer" presStyleCnt="0"/>
      <dgm:spPr/>
    </dgm:pt>
    <dgm:pt modelId="{5E1D126A-965E-483C-A453-79B796487983}" type="pres">
      <dgm:prSet presAssocID="{7D28D024-470A-4135-A1B5-1A62BC64F13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DF8AC63-7581-404C-9B7B-22C5BD8F315E}" type="pres">
      <dgm:prSet presAssocID="{BB7BD872-B58A-43D1-928F-0476F23D204D}" presName="spacer" presStyleCnt="0"/>
      <dgm:spPr/>
    </dgm:pt>
    <dgm:pt modelId="{80823217-4847-46BB-A909-126235B5C06F}" type="pres">
      <dgm:prSet presAssocID="{95491E6A-C112-4666-B143-846A12D5BA2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64CCF09-B23D-465A-9DA1-7150623BF25A}" srcId="{F91A0259-C9ED-4562-9B0E-5BAE506C9911}" destId="{28B654B6-00B9-48C8-A7E1-31071ADDE4F4}" srcOrd="2" destOrd="0" parTransId="{FDCE06C7-DF04-4CAA-8A94-D34D321A5054}" sibTransId="{5756FE03-D5E0-463C-AF6C-1DEEC79AEB71}"/>
    <dgm:cxn modelId="{54E7890C-8EB9-4D8F-BA34-42334AD7734D}" srcId="{F91A0259-C9ED-4562-9B0E-5BAE506C9911}" destId="{CDBC229E-8D47-4B99-806E-87178C3EA9E8}" srcOrd="0" destOrd="0" parTransId="{C15D5517-8A92-48A8-AF83-277BC952D94D}" sibTransId="{36B34051-972F-4F81-8181-E693881D4CA2}"/>
    <dgm:cxn modelId="{CA85B815-195E-426F-9BEA-5A7686FDEB2D}" srcId="{F91A0259-C9ED-4562-9B0E-5BAE506C9911}" destId="{7D28D024-470A-4135-A1B5-1A62BC64F139}" srcOrd="5" destOrd="0" parTransId="{4FB0F113-DC58-4801-BC65-916F99D152E7}" sibTransId="{BB7BD872-B58A-43D1-928F-0476F23D204D}"/>
    <dgm:cxn modelId="{CCEBBE37-476A-49F8-A728-C97761844F18}" type="presOf" srcId="{970AF97D-D04B-4931-957F-9E0C7E72C571}" destId="{4AED41C3-39E2-4B7E-B7F7-7E47A144A3F8}" srcOrd="0" destOrd="0" presId="urn:microsoft.com/office/officeart/2005/8/layout/vList2"/>
    <dgm:cxn modelId="{9F26085E-B63F-4497-97DA-990E101D8CDF}" type="presOf" srcId="{7D28D024-470A-4135-A1B5-1A62BC64F139}" destId="{5E1D126A-965E-483C-A453-79B796487983}" srcOrd="0" destOrd="0" presId="urn:microsoft.com/office/officeart/2005/8/layout/vList2"/>
    <dgm:cxn modelId="{E79EB265-17A3-4581-8363-AEAF8ECF184F}" srcId="{F91A0259-C9ED-4562-9B0E-5BAE506C9911}" destId="{95491E6A-C112-4666-B143-846A12D5BA23}" srcOrd="6" destOrd="0" parTransId="{136CCDD2-F828-4BC1-BF3A-BDA8985E99AC}" sibTransId="{B482E1A2-8B73-49D8-A3CD-B77362337E2C}"/>
    <dgm:cxn modelId="{3D442568-D298-422D-996A-7800F2723D50}" srcId="{F91A0259-C9ED-4562-9B0E-5BAE506C9911}" destId="{AEF2666E-348E-4A65-A179-210924421AE5}" srcOrd="3" destOrd="0" parTransId="{603CE056-7845-481D-8E87-222779197DAD}" sibTransId="{E5D23232-9B24-452F-BE0F-B78FD2749B95}"/>
    <dgm:cxn modelId="{64E0FD4B-3910-476D-9A31-73E8667F7B40}" type="presOf" srcId="{CDBC229E-8D47-4B99-806E-87178C3EA9E8}" destId="{28E16C6A-B6ED-4315-8048-BFBFAEB757F6}" srcOrd="0" destOrd="0" presId="urn:microsoft.com/office/officeart/2005/8/layout/vList2"/>
    <dgm:cxn modelId="{B8024D72-E5D9-49F7-9FF7-762835D64582}" srcId="{F91A0259-C9ED-4562-9B0E-5BAE506C9911}" destId="{970AF97D-D04B-4931-957F-9E0C7E72C571}" srcOrd="1" destOrd="0" parTransId="{59ACEBE5-E2D9-4180-8B4B-C200CD79DA0F}" sibTransId="{F47E5625-558C-459B-B37D-5B66972A5D7C}"/>
    <dgm:cxn modelId="{819FCD72-15B3-4205-97FE-F960AAEBA69D}" type="presOf" srcId="{95491E6A-C112-4666-B143-846A12D5BA23}" destId="{80823217-4847-46BB-A909-126235B5C06F}" srcOrd="0" destOrd="0" presId="urn:microsoft.com/office/officeart/2005/8/layout/vList2"/>
    <dgm:cxn modelId="{DA1CF797-2967-43AB-9A55-945E7A1E13CE}" type="presOf" srcId="{AEF2666E-348E-4A65-A179-210924421AE5}" destId="{03B5A70E-25A1-4AB2-B826-79F2AC9D0B66}" srcOrd="0" destOrd="0" presId="urn:microsoft.com/office/officeart/2005/8/layout/vList2"/>
    <dgm:cxn modelId="{B35CB7C8-5F2A-489D-B1CE-D970407EAD72}" srcId="{F91A0259-C9ED-4562-9B0E-5BAE506C9911}" destId="{4BCACC92-5F3D-45A0-94DD-4414C678CE02}" srcOrd="4" destOrd="0" parTransId="{844236E1-006F-4736-8FAE-6B5D31596105}" sibTransId="{7B562EA4-7CAC-4690-A7C5-1CEBC8D01EE8}"/>
    <dgm:cxn modelId="{6623C1D1-54F4-4103-B4D7-0A1856A60E18}" type="presOf" srcId="{28B654B6-00B9-48C8-A7E1-31071ADDE4F4}" destId="{BBD4BD0F-2C22-4A9C-BEEF-8D79DBBCDBF8}" srcOrd="0" destOrd="0" presId="urn:microsoft.com/office/officeart/2005/8/layout/vList2"/>
    <dgm:cxn modelId="{9D4EF6D4-F504-402C-B7AD-CA03A3966D08}" type="presOf" srcId="{4BCACC92-5F3D-45A0-94DD-4414C678CE02}" destId="{52553794-CB73-4808-975E-D90638DDAF8C}" srcOrd="0" destOrd="0" presId="urn:microsoft.com/office/officeart/2005/8/layout/vList2"/>
    <dgm:cxn modelId="{65DDFAF2-C43A-491F-9FD5-DC0BE76D0951}" type="presOf" srcId="{F91A0259-C9ED-4562-9B0E-5BAE506C9911}" destId="{C5DD9B72-1B59-4E7B-B5C9-523184E1012D}" srcOrd="0" destOrd="0" presId="urn:microsoft.com/office/officeart/2005/8/layout/vList2"/>
    <dgm:cxn modelId="{4703DF01-F75C-4D19-B044-5D38E21E7134}" type="presParOf" srcId="{C5DD9B72-1B59-4E7B-B5C9-523184E1012D}" destId="{28E16C6A-B6ED-4315-8048-BFBFAEB757F6}" srcOrd="0" destOrd="0" presId="urn:microsoft.com/office/officeart/2005/8/layout/vList2"/>
    <dgm:cxn modelId="{D236A016-3C61-4380-9A76-A13C450508BC}" type="presParOf" srcId="{C5DD9B72-1B59-4E7B-B5C9-523184E1012D}" destId="{92960A85-AF24-47B0-8DF5-0D3039AD6788}" srcOrd="1" destOrd="0" presId="urn:microsoft.com/office/officeart/2005/8/layout/vList2"/>
    <dgm:cxn modelId="{AACE8854-EC03-4296-B348-900A8CAF8717}" type="presParOf" srcId="{C5DD9B72-1B59-4E7B-B5C9-523184E1012D}" destId="{4AED41C3-39E2-4B7E-B7F7-7E47A144A3F8}" srcOrd="2" destOrd="0" presId="urn:microsoft.com/office/officeart/2005/8/layout/vList2"/>
    <dgm:cxn modelId="{BCCC00F7-31B6-49AD-85D7-1120294BADA8}" type="presParOf" srcId="{C5DD9B72-1B59-4E7B-B5C9-523184E1012D}" destId="{97FADCBD-2EB7-4A20-8389-64CE3B3CF71F}" srcOrd="3" destOrd="0" presId="urn:microsoft.com/office/officeart/2005/8/layout/vList2"/>
    <dgm:cxn modelId="{623B4043-BE9E-49D4-946C-3EA9BBCDA8A9}" type="presParOf" srcId="{C5DD9B72-1B59-4E7B-B5C9-523184E1012D}" destId="{BBD4BD0F-2C22-4A9C-BEEF-8D79DBBCDBF8}" srcOrd="4" destOrd="0" presId="urn:microsoft.com/office/officeart/2005/8/layout/vList2"/>
    <dgm:cxn modelId="{A05360F3-C1A2-41EC-BA59-D2C344784C58}" type="presParOf" srcId="{C5DD9B72-1B59-4E7B-B5C9-523184E1012D}" destId="{C503C2F5-6EB4-4A59-812E-3EA9A751CDF0}" srcOrd="5" destOrd="0" presId="urn:microsoft.com/office/officeart/2005/8/layout/vList2"/>
    <dgm:cxn modelId="{622E1404-19F1-4822-9310-9D85C2E28B0E}" type="presParOf" srcId="{C5DD9B72-1B59-4E7B-B5C9-523184E1012D}" destId="{03B5A70E-25A1-4AB2-B826-79F2AC9D0B66}" srcOrd="6" destOrd="0" presId="urn:microsoft.com/office/officeart/2005/8/layout/vList2"/>
    <dgm:cxn modelId="{DD7575DF-0200-48BC-AB36-06C6002D5FC2}" type="presParOf" srcId="{C5DD9B72-1B59-4E7B-B5C9-523184E1012D}" destId="{C67A9EF5-AD9E-4221-9614-A8127A0D7E0A}" srcOrd="7" destOrd="0" presId="urn:microsoft.com/office/officeart/2005/8/layout/vList2"/>
    <dgm:cxn modelId="{F5D7019F-22EF-459A-8FFC-7C78D2B310EF}" type="presParOf" srcId="{C5DD9B72-1B59-4E7B-B5C9-523184E1012D}" destId="{52553794-CB73-4808-975E-D90638DDAF8C}" srcOrd="8" destOrd="0" presId="urn:microsoft.com/office/officeart/2005/8/layout/vList2"/>
    <dgm:cxn modelId="{966A7E9E-DF78-49E2-98E6-90FCAC0043C6}" type="presParOf" srcId="{C5DD9B72-1B59-4E7B-B5C9-523184E1012D}" destId="{0B8E11B7-AAB7-4F52-8FE6-00962B03932F}" srcOrd="9" destOrd="0" presId="urn:microsoft.com/office/officeart/2005/8/layout/vList2"/>
    <dgm:cxn modelId="{D22236BD-D5BD-4879-A91E-8CDBBD9A78F5}" type="presParOf" srcId="{C5DD9B72-1B59-4E7B-B5C9-523184E1012D}" destId="{5E1D126A-965E-483C-A453-79B796487983}" srcOrd="10" destOrd="0" presId="urn:microsoft.com/office/officeart/2005/8/layout/vList2"/>
    <dgm:cxn modelId="{D80278A2-5151-4690-8762-ECC7A2BFB5B2}" type="presParOf" srcId="{C5DD9B72-1B59-4E7B-B5C9-523184E1012D}" destId="{9DF8AC63-7581-404C-9B7B-22C5BD8F315E}" srcOrd="11" destOrd="0" presId="urn:microsoft.com/office/officeart/2005/8/layout/vList2"/>
    <dgm:cxn modelId="{E0270109-82DF-498D-B2B4-93AD0F713562}" type="presParOf" srcId="{C5DD9B72-1B59-4E7B-B5C9-523184E1012D}" destId="{80823217-4847-46BB-A909-126235B5C06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A624AD-D1E5-4F43-9F61-25DD86C8CAB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B5B8B01-C437-4A67-919A-8A136A461226}">
      <dgm:prSet phldrT="[Text]" custT="1"/>
      <dgm:spPr/>
      <dgm:t>
        <a:bodyPr/>
        <a:lstStyle/>
        <a:p>
          <a:r>
            <a:rPr lang="it-IT" sz="1400" dirty="0"/>
            <a:t> </a:t>
          </a:r>
          <a:r>
            <a:rPr lang="it-IT" sz="1300" dirty="0"/>
            <a:t>Comportament</a:t>
          </a:r>
          <a:r>
            <a:rPr lang="it-IT" sz="1400" dirty="0"/>
            <a:t>o</a:t>
          </a:r>
          <a:endParaRPr lang="x-none" sz="1400" dirty="0"/>
        </a:p>
      </dgm:t>
    </dgm:pt>
    <dgm:pt modelId="{DF26D963-8482-4A46-BC1D-F304778A3F1F}" type="parTrans" cxnId="{F38FD6D6-F37B-4EE2-B77E-632E4B50439D}">
      <dgm:prSet/>
      <dgm:spPr/>
      <dgm:t>
        <a:bodyPr/>
        <a:lstStyle/>
        <a:p>
          <a:endParaRPr lang="x-none"/>
        </a:p>
      </dgm:t>
    </dgm:pt>
    <dgm:pt modelId="{6D8DFA2B-603C-4A39-98CD-B0807A1FA2AD}" type="sibTrans" cxnId="{F38FD6D6-F37B-4EE2-B77E-632E4B50439D}">
      <dgm:prSet/>
      <dgm:spPr/>
      <dgm:t>
        <a:bodyPr/>
        <a:lstStyle/>
        <a:p>
          <a:endParaRPr lang="x-none"/>
        </a:p>
      </dgm:t>
    </dgm:pt>
    <dgm:pt modelId="{962B82A8-1E58-4EAF-84A9-6E4F59163336}">
      <dgm:prSet phldrT="[Text]"/>
      <dgm:spPr/>
      <dgm:t>
        <a:bodyPr/>
        <a:lstStyle/>
        <a:p>
          <a:r>
            <a:rPr lang="en-GB" dirty="0" err="1"/>
            <a:t>Conseguenza</a:t>
          </a:r>
          <a:endParaRPr lang="x-none" dirty="0"/>
        </a:p>
      </dgm:t>
    </dgm:pt>
    <dgm:pt modelId="{D8716D94-8DDB-4765-9397-A1D806EBBB51}" type="parTrans" cxnId="{49CD5FFB-E035-4694-91CB-2878EE530D10}">
      <dgm:prSet/>
      <dgm:spPr/>
      <dgm:t>
        <a:bodyPr/>
        <a:lstStyle/>
        <a:p>
          <a:endParaRPr lang="x-none"/>
        </a:p>
      </dgm:t>
    </dgm:pt>
    <dgm:pt modelId="{0D4443F5-CF14-49A9-B869-C8CB97331F87}" type="sibTrans" cxnId="{49CD5FFB-E035-4694-91CB-2878EE530D10}">
      <dgm:prSet/>
      <dgm:spPr/>
      <dgm:t>
        <a:bodyPr/>
        <a:lstStyle/>
        <a:p>
          <a:endParaRPr lang="x-none"/>
        </a:p>
      </dgm:t>
    </dgm:pt>
    <dgm:pt modelId="{1FD2D7E8-4DE3-4E9E-8F0C-CE816FA1874A}">
      <dgm:prSet phldrT="[Text]"/>
      <dgm:spPr/>
      <dgm:t>
        <a:bodyPr/>
        <a:lstStyle/>
        <a:p>
          <a:r>
            <a:rPr lang="en-GB" dirty="0" err="1"/>
            <a:t>Antecedente</a:t>
          </a:r>
          <a:r>
            <a:rPr lang="en-GB" dirty="0"/>
            <a:t> </a:t>
          </a:r>
          <a:endParaRPr lang="x-none" dirty="0"/>
        </a:p>
      </dgm:t>
    </dgm:pt>
    <dgm:pt modelId="{BD584872-AF3B-47BC-A934-90E07E6652BD}" type="parTrans" cxnId="{8B1C958B-7B05-4581-B9F1-7E4C7B63B75B}">
      <dgm:prSet/>
      <dgm:spPr/>
      <dgm:t>
        <a:bodyPr/>
        <a:lstStyle/>
        <a:p>
          <a:endParaRPr lang="x-none"/>
        </a:p>
      </dgm:t>
    </dgm:pt>
    <dgm:pt modelId="{E3860EEE-E7CE-46B8-8B9E-BE15430E7EC4}" type="sibTrans" cxnId="{8B1C958B-7B05-4581-B9F1-7E4C7B63B75B}">
      <dgm:prSet/>
      <dgm:spPr/>
      <dgm:t>
        <a:bodyPr/>
        <a:lstStyle/>
        <a:p>
          <a:endParaRPr lang="x-none"/>
        </a:p>
      </dgm:t>
    </dgm:pt>
    <dgm:pt modelId="{30EE5E88-A9CA-49FD-A61C-E487F6EDE044}" type="pres">
      <dgm:prSet presAssocID="{93A624AD-D1E5-4F43-9F61-25DD86C8CAB8}" presName="Name0" presStyleCnt="0">
        <dgm:presLayoutVars>
          <dgm:dir/>
          <dgm:resizeHandles val="exact"/>
        </dgm:presLayoutVars>
      </dgm:prSet>
      <dgm:spPr/>
    </dgm:pt>
    <dgm:pt modelId="{0074CDF0-5114-4B9A-9E5C-E04824454DD3}" type="pres">
      <dgm:prSet presAssocID="{6B5B8B01-C437-4A67-919A-8A136A461226}" presName="parTxOnly" presStyleLbl="node1" presStyleIdx="0" presStyleCnt="3" custLinFactX="60644" custLinFactNeighborX="100000" custLinFactNeighborY="-3200">
        <dgm:presLayoutVars>
          <dgm:bulletEnabled val="1"/>
        </dgm:presLayoutVars>
      </dgm:prSet>
      <dgm:spPr/>
    </dgm:pt>
    <dgm:pt modelId="{CC5BC837-E91E-4E9F-A76D-787BA4597547}" type="pres">
      <dgm:prSet presAssocID="{6D8DFA2B-603C-4A39-98CD-B0807A1FA2AD}" presName="parSpace" presStyleCnt="0"/>
      <dgm:spPr/>
    </dgm:pt>
    <dgm:pt modelId="{9696B69C-E3DE-4B7F-A9A1-724CC2118DE3}" type="pres">
      <dgm:prSet presAssocID="{962B82A8-1E58-4EAF-84A9-6E4F59163336}" presName="parTxOnly" presStyleLbl="node1" presStyleIdx="1" presStyleCnt="3" custLinFactX="93925" custLinFactNeighborX="100000" custLinFactNeighborY="-3200">
        <dgm:presLayoutVars>
          <dgm:bulletEnabled val="1"/>
        </dgm:presLayoutVars>
      </dgm:prSet>
      <dgm:spPr/>
    </dgm:pt>
    <dgm:pt modelId="{81293DE8-99DC-455F-AD91-B3ABAF3A0BBE}" type="pres">
      <dgm:prSet presAssocID="{0D4443F5-CF14-49A9-B869-C8CB97331F87}" presName="parSpace" presStyleCnt="0"/>
      <dgm:spPr/>
    </dgm:pt>
    <dgm:pt modelId="{B0D05585-6745-48C4-B555-8FCAB3C9CEA4}" type="pres">
      <dgm:prSet presAssocID="{1FD2D7E8-4DE3-4E9E-8F0C-CE816FA1874A}" presName="parTxOnly" presStyleLbl="node1" presStyleIdx="2" presStyleCnt="3" custLinFactX="-117391" custLinFactNeighborX="-200000" custLinFactNeighborY="-1924">
        <dgm:presLayoutVars>
          <dgm:bulletEnabled val="1"/>
        </dgm:presLayoutVars>
      </dgm:prSet>
      <dgm:spPr/>
    </dgm:pt>
  </dgm:ptLst>
  <dgm:cxnLst>
    <dgm:cxn modelId="{65B3172F-5154-461F-97B1-A4AD95D9484F}" type="presOf" srcId="{1FD2D7E8-4DE3-4E9E-8F0C-CE816FA1874A}" destId="{B0D05585-6745-48C4-B555-8FCAB3C9CEA4}" srcOrd="0" destOrd="0" presId="urn:microsoft.com/office/officeart/2005/8/layout/hChevron3"/>
    <dgm:cxn modelId="{8B1C958B-7B05-4581-B9F1-7E4C7B63B75B}" srcId="{93A624AD-D1E5-4F43-9F61-25DD86C8CAB8}" destId="{1FD2D7E8-4DE3-4E9E-8F0C-CE816FA1874A}" srcOrd="2" destOrd="0" parTransId="{BD584872-AF3B-47BC-A934-90E07E6652BD}" sibTransId="{E3860EEE-E7CE-46B8-8B9E-BE15430E7EC4}"/>
    <dgm:cxn modelId="{C2B9FE90-B085-4852-AEB1-163A1C279F13}" type="presOf" srcId="{6B5B8B01-C437-4A67-919A-8A136A461226}" destId="{0074CDF0-5114-4B9A-9E5C-E04824454DD3}" srcOrd="0" destOrd="0" presId="urn:microsoft.com/office/officeart/2005/8/layout/hChevron3"/>
    <dgm:cxn modelId="{EC6B9DC1-D174-4DE3-BD19-F541DC4AFE55}" type="presOf" srcId="{962B82A8-1E58-4EAF-84A9-6E4F59163336}" destId="{9696B69C-E3DE-4B7F-A9A1-724CC2118DE3}" srcOrd="0" destOrd="0" presId="urn:microsoft.com/office/officeart/2005/8/layout/hChevron3"/>
    <dgm:cxn modelId="{F38FD6D6-F37B-4EE2-B77E-632E4B50439D}" srcId="{93A624AD-D1E5-4F43-9F61-25DD86C8CAB8}" destId="{6B5B8B01-C437-4A67-919A-8A136A461226}" srcOrd="0" destOrd="0" parTransId="{DF26D963-8482-4A46-BC1D-F304778A3F1F}" sibTransId="{6D8DFA2B-603C-4A39-98CD-B0807A1FA2AD}"/>
    <dgm:cxn modelId="{49CD5FFB-E035-4694-91CB-2878EE530D10}" srcId="{93A624AD-D1E5-4F43-9F61-25DD86C8CAB8}" destId="{962B82A8-1E58-4EAF-84A9-6E4F59163336}" srcOrd="1" destOrd="0" parTransId="{D8716D94-8DDB-4765-9397-A1D806EBBB51}" sibTransId="{0D4443F5-CF14-49A9-B869-C8CB97331F87}"/>
    <dgm:cxn modelId="{0BE7D3FC-0E8E-49E5-9793-197B90CB0B51}" type="presOf" srcId="{93A624AD-D1E5-4F43-9F61-25DD86C8CAB8}" destId="{30EE5E88-A9CA-49FD-A61C-E487F6EDE044}" srcOrd="0" destOrd="0" presId="urn:microsoft.com/office/officeart/2005/8/layout/hChevron3"/>
    <dgm:cxn modelId="{5D50A744-CB2D-4B51-888A-C54BC3EC268E}" type="presParOf" srcId="{30EE5E88-A9CA-49FD-A61C-E487F6EDE044}" destId="{0074CDF0-5114-4B9A-9E5C-E04824454DD3}" srcOrd="0" destOrd="0" presId="urn:microsoft.com/office/officeart/2005/8/layout/hChevron3"/>
    <dgm:cxn modelId="{81015FEE-50CC-49E4-8B76-4F0A84DA4D31}" type="presParOf" srcId="{30EE5E88-A9CA-49FD-A61C-E487F6EDE044}" destId="{CC5BC837-E91E-4E9F-A76D-787BA4597547}" srcOrd="1" destOrd="0" presId="urn:microsoft.com/office/officeart/2005/8/layout/hChevron3"/>
    <dgm:cxn modelId="{BEE0F772-3A44-4BEC-898C-083D3AA38F34}" type="presParOf" srcId="{30EE5E88-A9CA-49FD-A61C-E487F6EDE044}" destId="{9696B69C-E3DE-4B7F-A9A1-724CC2118DE3}" srcOrd="2" destOrd="0" presId="urn:microsoft.com/office/officeart/2005/8/layout/hChevron3"/>
    <dgm:cxn modelId="{91463DB1-5666-4DD2-858F-553F34D1FDFE}" type="presParOf" srcId="{30EE5E88-A9CA-49FD-A61C-E487F6EDE044}" destId="{81293DE8-99DC-455F-AD91-B3ABAF3A0BBE}" srcOrd="3" destOrd="0" presId="urn:microsoft.com/office/officeart/2005/8/layout/hChevron3"/>
    <dgm:cxn modelId="{5EA0B3F8-D44E-4CFA-A3EC-190F74E89477}" type="presParOf" srcId="{30EE5E88-A9CA-49FD-A61C-E487F6EDE044}" destId="{B0D05585-6745-48C4-B555-8FCAB3C9CEA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ACDE4C-279E-448F-990D-8A64EB3C04B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0C82506-4C5D-4D79-93D6-F868DCC7DCFC}">
      <dgm:prSet/>
      <dgm:spPr/>
      <dgm:t>
        <a:bodyPr/>
        <a:lstStyle/>
        <a:p>
          <a:r>
            <a:rPr lang="en-GB" dirty="0" err="1"/>
            <a:t>Rinforzo</a:t>
          </a:r>
          <a:endParaRPr lang="en-US" dirty="0"/>
        </a:p>
      </dgm:t>
    </dgm:pt>
    <dgm:pt modelId="{4D1D48D2-AC91-4753-982B-4E2B622D3E29}" type="parTrans" cxnId="{8723F2C7-9615-4B3A-AADA-38839094216D}">
      <dgm:prSet/>
      <dgm:spPr/>
      <dgm:t>
        <a:bodyPr/>
        <a:lstStyle/>
        <a:p>
          <a:endParaRPr lang="en-US"/>
        </a:p>
      </dgm:t>
    </dgm:pt>
    <dgm:pt modelId="{EA136C53-B046-4DB0-B134-7709AC54A3C2}" type="sibTrans" cxnId="{8723F2C7-9615-4B3A-AADA-38839094216D}">
      <dgm:prSet/>
      <dgm:spPr/>
      <dgm:t>
        <a:bodyPr/>
        <a:lstStyle/>
        <a:p>
          <a:endParaRPr lang="en-US"/>
        </a:p>
      </dgm:t>
    </dgm:pt>
    <dgm:pt modelId="{51795413-7E05-470F-965F-E0AB098B86C0}">
      <dgm:prSet/>
      <dgm:spPr/>
      <dgm:t>
        <a:bodyPr/>
        <a:lstStyle/>
        <a:p>
          <a:r>
            <a:rPr lang="en-GB" dirty="0" err="1"/>
            <a:t>Punizione</a:t>
          </a:r>
          <a:endParaRPr lang="en-US" dirty="0"/>
        </a:p>
      </dgm:t>
    </dgm:pt>
    <dgm:pt modelId="{7800E358-B88C-41EF-BA19-920915155CF1}" type="parTrans" cxnId="{2C3364D5-EA28-4050-8F9E-4ECC0FF8BD1C}">
      <dgm:prSet/>
      <dgm:spPr/>
      <dgm:t>
        <a:bodyPr/>
        <a:lstStyle/>
        <a:p>
          <a:endParaRPr lang="en-US"/>
        </a:p>
      </dgm:t>
    </dgm:pt>
    <dgm:pt modelId="{C4688691-988C-4105-877F-156B1D99C5D0}" type="sibTrans" cxnId="{2C3364D5-EA28-4050-8F9E-4ECC0FF8BD1C}">
      <dgm:prSet/>
      <dgm:spPr/>
      <dgm:t>
        <a:bodyPr/>
        <a:lstStyle/>
        <a:p>
          <a:endParaRPr lang="en-US"/>
        </a:p>
      </dgm:t>
    </dgm:pt>
    <dgm:pt modelId="{7DACDDA9-39AE-4121-BD93-916B34777F39}">
      <dgm:prSet/>
      <dgm:spPr/>
      <dgm:t>
        <a:bodyPr/>
        <a:lstStyle/>
        <a:p>
          <a:r>
            <a:rPr lang="en-GB" dirty="0" err="1"/>
            <a:t>Estinzione</a:t>
          </a:r>
          <a:endParaRPr lang="en-US" dirty="0"/>
        </a:p>
      </dgm:t>
    </dgm:pt>
    <dgm:pt modelId="{9C5B7CA0-FF20-43F9-86D2-E0DC67BBBA18}" type="parTrans" cxnId="{3C11D1C0-3CDB-4FB7-9247-75FCD96C96F3}">
      <dgm:prSet/>
      <dgm:spPr/>
      <dgm:t>
        <a:bodyPr/>
        <a:lstStyle/>
        <a:p>
          <a:endParaRPr lang="en-US"/>
        </a:p>
      </dgm:t>
    </dgm:pt>
    <dgm:pt modelId="{9984F128-147F-4D65-B184-6D2F225678A5}" type="sibTrans" cxnId="{3C11D1C0-3CDB-4FB7-9247-75FCD96C96F3}">
      <dgm:prSet/>
      <dgm:spPr/>
      <dgm:t>
        <a:bodyPr/>
        <a:lstStyle/>
        <a:p>
          <a:endParaRPr lang="en-US"/>
        </a:p>
      </dgm:t>
    </dgm:pt>
    <dgm:pt modelId="{24A3BEBB-AEB3-41D0-ABED-F973DD31828C}" type="pres">
      <dgm:prSet presAssocID="{E1ACDE4C-279E-448F-990D-8A64EB3C04B6}" presName="linear" presStyleCnt="0">
        <dgm:presLayoutVars>
          <dgm:animLvl val="lvl"/>
          <dgm:resizeHandles val="exact"/>
        </dgm:presLayoutVars>
      </dgm:prSet>
      <dgm:spPr/>
    </dgm:pt>
    <dgm:pt modelId="{B242CC6C-FDA1-4AA0-A370-D4EB463C15D6}" type="pres">
      <dgm:prSet presAssocID="{00C82506-4C5D-4D79-93D6-F868DCC7DC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FC7D0F6-818D-414D-8A9E-ABA27FB1E945}" type="pres">
      <dgm:prSet presAssocID="{EA136C53-B046-4DB0-B134-7709AC54A3C2}" presName="spacer" presStyleCnt="0"/>
      <dgm:spPr/>
    </dgm:pt>
    <dgm:pt modelId="{74E4463A-DCBC-4762-9F6B-4A23F27C2A21}" type="pres">
      <dgm:prSet presAssocID="{51795413-7E05-470F-965F-E0AB098B86C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B347391-8869-4FF1-9F9D-D798F47A62FC}" type="pres">
      <dgm:prSet presAssocID="{C4688691-988C-4105-877F-156B1D99C5D0}" presName="spacer" presStyleCnt="0"/>
      <dgm:spPr/>
    </dgm:pt>
    <dgm:pt modelId="{95750038-7AB0-43F3-B13E-5126A2E4C1CD}" type="pres">
      <dgm:prSet presAssocID="{7DACDDA9-39AE-4121-BD93-916B34777F3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2011E10-2B56-478A-95E3-3042F3C60575}" type="presOf" srcId="{7DACDDA9-39AE-4121-BD93-916B34777F39}" destId="{95750038-7AB0-43F3-B13E-5126A2E4C1CD}" srcOrd="0" destOrd="0" presId="urn:microsoft.com/office/officeart/2005/8/layout/vList2"/>
    <dgm:cxn modelId="{595CF921-5507-45BD-92CD-13264959424E}" type="presOf" srcId="{E1ACDE4C-279E-448F-990D-8A64EB3C04B6}" destId="{24A3BEBB-AEB3-41D0-ABED-F973DD31828C}" srcOrd="0" destOrd="0" presId="urn:microsoft.com/office/officeart/2005/8/layout/vList2"/>
    <dgm:cxn modelId="{46C94669-9A9B-49AA-8486-C4F9555BD16D}" type="presOf" srcId="{51795413-7E05-470F-965F-E0AB098B86C0}" destId="{74E4463A-DCBC-4762-9F6B-4A23F27C2A21}" srcOrd="0" destOrd="0" presId="urn:microsoft.com/office/officeart/2005/8/layout/vList2"/>
    <dgm:cxn modelId="{CE6F7DB7-6481-4F45-B132-A6297CA0F2B9}" type="presOf" srcId="{00C82506-4C5D-4D79-93D6-F868DCC7DCFC}" destId="{B242CC6C-FDA1-4AA0-A370-D4EB463C15D6}" srcOrd="0" destOrd="0" presId="urn:microsoft.com/office/officeart/2005/8/layout/vList2"/>
    <dgm:cxn modelId="{3C11D1C0-3CDB-4FB7-9247-75FCD96C96F3}" srcId="{E1ACDE4C-279E-448F-990D-8A64EB3C04B6}" destId="{7DACDDA9-39AE-4121-BD93-916B34777F39}" srcOrd="2" destOrd="0" parTransId="{9C5B7CA0-FF20-43F9-86D2-E0DC67BBBA18}" sibTransId="{9984F128-147F-4D65-B184-6D2F225678A5}"/>
    <dgm:cxn modelId="{8723F2C7-9615-4B3A-AADA-38839094216D}" srcId="{E1ACDE4C-279E-448F-990D-8A64EB3C04B6}" destId="{00C82506-4C5D-4D79-93D6-F868DCC7DCFC}" srcOrd="0" destOrd="0" parTransId="{4D1D48D2-AC91-4753-982B-4E2B622D3E29}" sibTransId="{EA136C53-B046-4DB0-B134-7709AC54A3C2}"/>
    <dgm:cxn modelId="{2C3364D5-EA28-4050-8F9E-4ECC0FF8BD1C}" srcId="{E1ACDE4C-279E-448F-990D-8A64EB3C04B6}" destId="{51795413-7E05-470F-965F-E0AB098B86C0}" srcOrd="1" destOrd="0" parTransId="{7800E358-B88C-41EF-BA19-920915155CF1}" sibTransId="{C4688691-988C-4105-877F-156B1D99C5D0}"/>
    <dgm:cxn modelId="{1EC0B9C3-48FF-4096-B2B1-F3E16FA37E36}" type="presParOf" srcId="{24A3BEBB-AEB3-41D0-ABED-F973DD31828C}" destId="{B242CC6C-FDA1-4AA0-A370-D4EB463C15D6}" srcOrd="0" destOrd="0" presId="urn:microsoft.com/office/officeart/2005/8/layout/vList2"/>
    <dgm:cxn modelId="{B122FE19-3734-4326-AE5B-3A04812FDDB7}" type="presParOf" srcId="{24A3BEBB-AEB3-41D0-ABED-F973DD31828C}" destId="{1FC7D0F6-818D-414D-8A9E-ABA27FB1E945}" srcOrd="1" destOrd="0" presId="urn:microsoft.com/office/officeart/2005/8/layout/vList2"/>
    <dgm:cxn modelId="{A786A7A9-EFD3-4793-BA30-C3A4E30EE30B}" type="presParOf" srcId="{24A3BEBB-AEB3-41D0-ABED-F973DD31828C}" destId="{74E4463A-DCBC-4762-9F6B-4A23F27C2A21}" srcOrd="2" destOrd="0" presId="urn:microsoft.com/office/officeart/2005/8/layout/vList2"/>
    <dgm:cxn modelId="{82B0BF17-9FE9-42FF-B74F-45BAE2C9D794}" type="presParOf" srcId="{24A3BEBB-AEB3-41D0-ABED-F973DD31828C}" destId="{AB347391-8869-4FF1-9F9D-D798F47A62FC}" srcOrd="3" destOrd="0" presId="urn:microsoft.com/office/officeart/2005/8/layout/vList2"/>
    <dgm:cxn modelId="{62EA0143-88B2-43B0-A6F1-3FD1C482CFD3}" type="presParOf" srcId="{24A3BEBB-AEB3-41D0-ABED-F973DD31828C}" destId="{95750038-7AB0-43F3-B13E-5126A2E4C1C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16C6A-B6ED-4315-8048-BFBFAEB757F6}">
      <dsp:nvSpPr>
        <dsp:cNvPr id="0" name=""/>
        <dsp:cNvSpPr/>
      </dsp:nvSpPr>
      <dsp:spPr>
        <a:xfrm>
          <a:off x="0" y="392040"/>
          <a:ext cx="9982200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1. </a:t>
          </a:r>
          <a:r>
            <a:rPr lang="en-GB" sz="2000" kern="1200" dirty="0" err="1"/>
            <a:t>Lavoro</a:t>
          </a:r>
          <a:r>
            <a:rPr lang="en-GB" sz="2000" kern="1200" dirty="0"/>
            <a:t> </a:t>
          </a:r>
          <a:r>
            <a:rPr lang="en-GB" sz="2000" kern="1200" dirty="0" err="1"/>
            <a:t>attraverso</a:t>
          </a:r>
          <a:r>
            <a:rPr lang="en-GB" sz="2000" kern="1200" dirty="0"/>
            <a:t> la </a:t>
          </a:r>
          <a:r>
            <a:rPr lang="en-GB" sz="2000" kern="1200" dirty="0" err="1"/>
            <a:t>motivazione</a:t>
          </a:r>
          <a:endParaRPr lang="en-US" sz="2000" kern="1200" dirty="0"/>
        </a:p>
      </dsp:txBody>
      <dsp:txXfrm>
        <a:off x="22846" y="414886"/>
        <a:ext cx="9936508" cy="422308"/>
      </dsp:txXfrm>
    </dsp:sp>
    <dsp:sp modelId="{4AED41C3-39E2-4B7E-B7F7-7E47A144A3F8}">
      <dsp:nvSpPr>
        <dsp:cNvPr id="0" name=""/>
        <dsp:cNvSpPr/>
      </dsp:nvSpPr>
      <dsp:spPr>
        <a:xfrm>
          <a:off x="0" y="917640"/>
          <a:ext cx="9982200" cy="468000"/>
        </a:xfrm>
        <a:prstGeom prst="roundRect">
          <a:avLst/>
        </a:prstGeom>
        <a:solidFill>
          <a:schemeClr val="accent2">
            <a:hueOff val="-2442110"/>
            <a:satOff val="4266"/>
            <a:lumOff val="24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2. Il </a:t>
          </a:r>
          <a:r>
            <a:rPr lang="en-GB" sz="2000" kern="1200" dirty="0" err="1"/>
            <a:t>terapista</a:t>
          </a:r>
          <a:r>
            <a:rPr lang="en-GB" sz="2000" kern="1200" dirty="0"/>
            <a:t> </a:t>
          </a:r>
          <a:r>
            <a:rPr lang="en-GB" sz="2000" kern="1200" dirty="0" err="1"/>
            <a:t>lavora</a:t>
          </a:r>
          <a:r>
            <a:rPr lang="en-GB" sz="2000" kern="1200" dirty="0"/>
            <a:t> per </a:t>
          </a:r>
          <a:r>
            <a:rPr lang="en-GB" sz="2000" kern="1200" dirty="0" err="1"/>
            <a:t>raggiungere</a:t>
          </a:r>
          <a:r>
            <a:rPr lang="en-GB" sz="2000" kern="1200" dirty="0"/>
            <a:t> </a:t>
          </a:r>
          <a:r>
            <a:rPr lang="en-GB" sz="2000" kern="1200" dirty="0" err="1"/>
            <a:t>obiettivi</a:t>
          </a:r>
          <a:r>
            <a:rPr lang="en-GB" sz="2000" kern="1200" dirty="0"/>
            <a:t> </a:t>
          </a:r>
          <a:r>
            <a:rPr lang="en-GB" sz="2000" kern="1200" dirty="0" err="1"/>
            <a:t>specifici</a:t>
          </a:r>
          <a:endParaRPr lang="en-US" sz="2000" kern="1200" dirty="0"/>
        </a:p>
      </dsp:txBody>
      <dsp:txXfrm>
        <a:off x="22846" y="940486"/>
        <a:ext cx="9936508" cy="422308"/>
      </dsp:txXfrm>
    </dsp:sp>
    <dsp:sp modelId="{BBD4BD0F-2C22-4A9C-BEEF-8D79DBBCDBF8}">
      <dsp:nvSpPr>
        <dsp:cNvPr id="0" name=""/>
        <dsp:cNvSpPr/>
      </dsp:nvSpPr>
      <dsp:spPr>
        <a:xfrm>
          <a:off x="0" y="1443240"/>
          <a:ext cx="9982200" cy="468000"/>
        </a:xfrm>
        <a:prstGeom prst="roundRect">
          <a:avLst/>
        </a:prstGeom>
        <a:solidFill>
          <a:schemeClr val="accent2">
            <a:hueOff val="-4884219"/>
            <a:satOff val="8531"/>
            <a:lumOff val="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3. Il </a:t>
          </a:r>
          <a:r>
            <a:rPr lang="en-GB" sz="2000" kern="1200" dirty="0" err="1"/>
            <a:t>trattamento</a:t>
          </a:r>
          <a:r>
            <a:rPr lang="en-GB" sz="2000" kern="1200" dirty="0"/>
            <a:t> è </a:t>
          </a:r>
          <a:r>
            <a:rPr lang="en-GB" sz="2000" kern="1200" dirty="0" err="1"/>
            <a:t>basato</a:t>
          </a:r>
          <a:r>
            <a:rPr lang="en-GB" sz="2000" kern="1200" dirty="0"/>
            <a:t> </a:t>
          </a:r>
          <a:r>
            <a:rPr lang="en-GB" sz="2000" kern="1200" dirty="0" err="1"/>
            <a:t>sulla</a:t>
          </a:r>
          <a:r>
            <a:rPr lang="en-GB" sz="2000" kern="1200" dirty="0"/>
            <a:t> </a:t>
          </a:r>
          <a:r>
            <a:rPr lang="en-GB" sz="2000" kern="1200" dirty="0" err="1"/>
            <a:t>valutazione</a:t>
          </a:r>
          <a:r>
            <a:rPr lang="en-GB" sz="2000" kern="1200" dirty="0"/>
            <a:t> (e.g. VB-Mapp)</a:t>
          </a:r>
          <a:endParaRPr lang="en-US" sz="2000" kern="1200" dirty="0"/>
        </a:p>
      </dsp:txBody>
      <dsp:txXfrm>
        <a:off x="22846" y="1466086"/>
        <a:ext cx="9936508" cy="422308"/>
      </dsp:txXfrm>
    </dsp:sp>
    <dsp:sp modelId="{03B5A70E-25A1-4AB2-B826-79F2AC9D0B66}">
      <dsp:nvSpPr>
        <dsp:cNvPr id="0" name=""/>
        <dsp:cNvSpPr/>
      </dsp:nvSpPr>
      <dsp:spPr>
        <a:xfrm>
          <a:off x="0" y="1968840"/>
          <a:ext cx="9982200" cy="468000"/>
        </a:xfrm>
        <a:prstGeom prst="roundRect">
          <a:avLst/>
        </a:prstGeom>
        <a:solidFill>
          <a:schemeClr val="accent2">
            <a:hueOff val="-7326329"/>
            <a:satOff val="12797"/>
            <a:lumOff val="7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4. </a:t>
          </a:r>
          <a:r>
            <a:rPr lang="en-GB" sz="2000" kern="1200" dirty="0" err="1"/>
            <a:t>Vengono</a:t>
          </a:r>
          <a:r>
            <a:rPr lang="en-GB" sz="2000" kern="1200" dirty="0"/>
            <a:t> </a:t>
          </a:r>
          <a:r>
            <a:rPr lang="en-GB" sz="2000" kern="1200" dirty="0" err="1"/>
            <a:t>prese</a:t>
          </a:r>
          <a:r>
            <a:rPr lang="en-GB" sz="2000" kern="1200" dirty="0"/>
            <a:t> </a:t>
          </a:r>
          <a:r>
            <a:rPr lang="en-GB" sz="2000" kern="1200" dirty="0" err="1"/>
            <a:t>dati</a:t>
          </a:r>
          <a:r>
            <a:rPr lang="en-GB" sz="2000" kern="1200" dirty="0"/>
            <a:t> e la </a:t>
          </a:r>
          <a:r>
            <a:rPr lang="en-GB" sz="2000" kern="1200" dirty="0" err="1"/>
            <a:t>valutazione</a:t>
          </a:r>
          <a:r>
            <a:rPr lang="en-GB" sz="2000" kern="1200" dirty="0"/>
            <a:t> è </a:t>
          </a:r>
          <a:r>
            <a:rPr lang="en-GB" sz="2000" kern="1200" dirty="0" err="1"/>
            <a:t>basata</a:t>
          </a:r>
          <a:r>
            <a:rPr lang="en-GB" sz="2000" kern="1200" dirty="0"/>
            <a:t> sui </a:t>
          </a:r>
          <a:r>
            <a:rPr lang="en-GB" sz="2000" kern="1200" dirty="0" err="1"/>
            <a:t>dati</a:t>
          </a:r>
          <a:endParaRPr lang="en-US" sz="2000" kern="1200" dirty="0"/>
        </a:p>
      </dsp:txBody>
      <dsp:txXfrm>
        <a:off x="22846" y="1991686"/>
        <a:ext cx="9936508" cy="422308"/>
      </dsp:txXfrm>
    </dsp:sp>
    <dsp:sp modelId="{52553794-CB73-4808-975E-D90638DDAF8C}">
      <dsp:nvSpPr>
        <dsp:cNvPr id="0" name=""/>
        <dsp:cNvSpPr/>
      </dsp:nvSpPr>
      <dsp:spPr>
        <a:xfrm>
          <a:off x="0" y="2494440"/>
          <a:ext cx="9982200" cy="468000"/>
        </a:xfrm>
        <a:prstGeom prst="roundRect">
          <a:avLst/>
        </a:prstGeom>
        <a:solidFill>
          <a:schemeClr val="accent2">
            <a:hueOff val="-9768439"/>
            <a:satOff val="17062"/>
            <a:lumOff val="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5. </a:t>
          </a:r>
          <a:r>
            <a:rPr lang="en-GB" sz="2000" kern="1200" dirty="0" err="1"/>
            <a:t>Tutti</a:t>
          </a:r>
          <a:r>
            <a:rPr lang="en-GB" sz="2000" kern="1200" dirty="0"/>
            <a:t> </a:t>
          </a:r>
          <a:r>
            <a:rPr lang="en-GB" sz="2000" kern="1200" dirty="0" err="1"/>
            <a:t>i</a:t>
          </a:r>
          <a:r>
            <a:rPr lang="en-GB" sz="2000" kern="1200" dirty="0"/>
            <a:t> </a:t>
          </a:r>
          <a:r>
            <a:rPr lang="en-GB" sz="2000" kern="1200" dirty="0" err="1"/>
            <a:t>trattamenti</a:t>
          </a:r>
          <a:r>
            <a:rPr lang="en-GB" sz="2000" kern="1200" dirty="0"/>
            <a:t> </a:t>
          </a:r>
          <a:r>
            <a:rPr lang="en-GB" sz="2000" kern="1200" dirty="0" err="1"/>
            <a:t>sono</a:t>
          </a:r>
          <a:r>
            <a:rPr lang="en-GB" sz="2000" kern="1200" dirty="0"/>
            <a:t> evidence-based</a:t>
          </a:r>
          <a:endParaRPr lang="en-US" sz="2000" kern="1200" dirty="0"/>
        </a:p>
      </dsp:txBody>
      <dsp:txXfrm>
        <a:off x="22846" y="2517286"/>
        <a:ext cx="9936508" cy="422308"/>
      </dsp:txXfrm>
    </dsp:sp>
    <dsp:sp modelId="{5E1D126A-965E-483C-A453-79B796487983}">
      <dsp:nvSpPr>
        <dsp:cNvPr id="0" name=""/>
        <dsp:cNvSpPr/>
      </dsp:nvSpPr>
      <dsp:spPr>
        <a:xfrm>
          <a:off x="0" y="3020040"/>
          <a:ext cx="9982200" cy="468000"/>
        </a:xfrm>
        <a:prstGeom prst="roundRect">
          <a:avLst/>
        </a:prstGeom>
        <a:solidFill>
          <a:schemeClr val="accent2">
            <a:hueOff val="-12210548"/>
            <a:satOff val="21328"/>
            <a:lumOff val="122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6. È </a:t>
          </a:r>
          <a:r>
            <a:rPr lang="en-GB" sz="2000" kern="1200" dirty="0" err="1"/>
            <a:t>previsto</a:t>
          </a:r>
          <a:r>
            <a:rPr lang="en-GB" sz="2000" kern="1200" dirty="0"/>
            <a:t> </a:t>
          </a:r>
          <a:r>
            <a:rPr lang="en-GB" sz="2000" kern="1200" dirty="0" err="1"/>
            <a:t>il</a:t>
          </a:r>
          <a:r>
            <a:rPr lang="en-GB" sz="2000" kern="1200" dirty="0"/>
            <a:t> </a:t>
          </a:r>
          <a:r>
            <a:rPr lang="en-GB" sz="2000" kern="1200" dirty="0" err="1"/>
            <a:t>coivolgimento</a:t>
          </a:r>
          <a:r>
            <a:rPr lang="en-GB" sz="2000" kern="1200" dirty="0"/>
            <a:t> </a:t>
          </a:r>
          <a:r>
            <a:rPr lang="en-GB" sz="2000" kern="1200" dirty="0" err="1"/>
            <a:t>dei</a:t>
          </a:r>
          <a:r>
            <a:rPr lang="en-GB" sz="2000" kern="1200" dirty="0"/>
            <a:t> </a:t>
          </a:r>
          <a:r>
            <a:rPr lang="en-GB" sz="2000" kern="1200" dirty="0" err="1"/>
            <a:t>genitori</a:t>
          </a:r>
          <a:endParaRPr lang="en-US" sz="2000" kern="1200" dirty="0"/>
        </a:p>
      </dsp:txBody>
      <dsp:txXfrm>
        <a:off x="22846" y="3042886"/>
        <a:ext cx="9936508" cy="422308"/>
      </dsp:txXfrm>
    </dsp:sp>
    <dsp:sp modelId="{80823217-4847-46BB-A909-126235B5C06F}">
      <dsp:nvSpPr>
        <dsp:cNvPr id="0" name=""/>
        <dsp:cNvSpPr/>
      </dsp:nvSpPr>
      <dsp:spPr>
        <a:xfrm>
          <a:off x="0" y="3545640"/>
          <a:ext cx="9982200" cy="468000"/>
        </a:xfrm>
        <a:prstGeom prst="roundRec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7. I </a:t>
          </a:r>
          <a:r>
            <a:rPr lang="en-GB" sz="2000" kern="1200" dirty="0" err="1"/>
            <a:t>trattamento</a:t>
          </a:r>
          <a:r>
            <a:rPr lang="en-GB" sz="2000" kern="1200" dirty="0"/>
            <a:t> è </a:t>
          </a:r>
          <a:r>
            <a:rPr lang="en-GB" sz="2000" kern="1200" dirty="0" err="1"/>
            <a:t>volto</a:t>
          </a:r>
          <a:r>
            <a:rPr lang="en-GB" sz="2000" kern="1200" dirty="0"/>
            <a:t> a </a:t>
          </a:r>
          <a:r>
            <a:rPr lang="en-GB" sz="2000" kern="1200" dirty="0" err="1"/>
            <a:t>migliorare</a:t>
          </a:r>
          <a:r>
            <a:rPr lang="en-GB" sz="2000" kern="1200" dirty="0"/>
            <a:t> la vita </a:t>
          </a:r>
          <a:r>
            <a:rPr lang="en-GB" sz="2000" kern="1200" dirty="0" err="1"/>
            <a:t>delle</a:t>
          </a:r>
          <a:r>
            <a:rPr lang="en-GB" sz="2000" kern="1200" dirty="0"/>
            <a:t> </a:t>
          </a:r>
          <a:r>
            <a:rPr lang="en-GB" sz="2000" kern="1200" dirty="0" err="1"/>
            <a:t>persone</a:t>
          </a:r>
          <a:r>
            <a:rPr lang="en-GB" sz="2000" kern="1200" dirty="0"/>
            <a:t> </a:t>
          </a:r>
          <a:r>
            <a:rPr lang="en-GB" sz="2000" kern="1200" dirty="0" err="1"/>
            <a:t>che</a:t>
          </a:r>
          <a:r>
            <a:rPr lang="en-GB" sz="2000" kern="1200" dirty="0"/>
            <a:t> se ne </a:t>
          </a:r>
          <a:r>
            <a:rPr lang="en-GB" sz="2000" kern="1200" dirty="0" err="1"/>
            <a:t>avvalgono</a:t>
          </a:r>
          <a:endParaRPr lang="en-US" sz="2000" kern="1200" dirty="0"/>
        </a:p>
      </dsp:txBody>
      <dsp:txXfrm>
        <a:off x="22846" y="3568486"/>
        <a:ext cx="9936508" cy="422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4CDF0-5114-4B9A-9E5C-E04824454DD3}">
      <dsp:nvSpPr>
        <dsp:cNvPr id="0" name=""/>
        <dsp:cNvSpPr/>
      </dsp:nvSpPr>
      <dsp:spPr>
        <a:xfrm>
          <a:off x="1802782" y="1093786"/>
          <a:ext cx="2232316" cy="89292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 </a:t>
          </a:r>
          <a:r>
            <a:rPr lang="it-IT" sz="1300" kern="1200" dirty="0"/>
            <a:t>Comportament</a:t>
          </a:r>
          <a:r>
            <a:rPr lang="it-IT" sz="1400" kern="1200" dirty="0"/>
            <a:t>o</a:t>
          </a:r>
          <a:endParaRPr lang="x-none" sz="1400" kern="1200" dirty="0"/>
        </a:p>
      </dsp:txBody>
      <dsp:txXfrm>
        <a:off x="1802782" y="1093786"/>
        <a:ext cx="2009085" cy="892926"/>
      </dsp:txXfrm>
    </dsp:sp>
    <dsp:sp modelId="{9696B69C-E3DE-4B7F-A9A1-724CC2118DE3}">
      <dsp:nvSpPr>
        <dsp:cNvPr id="0" name=""/>
        <dsp:cNvSpPr/>
      </dsp:nvSpPr>
      <dsp:spPr>
        <a:xfrm>
          <a:off x="3576812" y="1093786"/>
          <a:ext cx="2232316" cy="892926"/>
        </a:xfrm>
        <a:prstGeom prst="chevron">
          <a:avLst/>
        </a:prstGeom>
        <a:solidFill>
          <a:schemeClr val="accent2">
            <a:hueOff val="-7326329"/>
            <a:satOff val="12797"/>
            <a:lumOff val="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Conseguenza</a:t>
          </a:r>
          <a:endParaRPr lang="x-none" sz="1500" kern="1200" dirty="0"/>
        </a:p>
      </dsp:txBody>
      <dsp:txXfrm>
        <a:off x="4023275" y="1093786"/>
        <a:ext cx="1339390" cy="892926"/>
      </dsp:txXfrm>
    </dsp:sp>
    <dsp:sp modelId="{B0D05585-6745-48C4-B555-8FCAB3C9CEA4}">
      <dsp:nvSpPr>
        <dsp:cNvPr id="0" name=""/>
        <dsp:cNvSpPr/>
      </dsp:nvSpPr>
      <dsp:spPr>
        <a:xfrm>
          <a:off x="60793" y="1105180"/>
          <a:ext cx="2232316" cy="892926"/>
        </a:xfrm>
        <a:prstGeom prst="chevron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Antecedente</a:t>
          </a:r>
          <a:r>
            <a:rPr lang="en-GB" sz="1500" kern="1200" dirty="0"/>
            <a:t> </a:t>
          </a:r>
          <a:endParaRPr lang="x-none" sz="1500" kern="1200" dirty="0"/>
        </a:p>
      </dsp:txBody>
      <dsp:txXfrm>
        <a:off x="507256" y="1105180"/>
        <a:ext cx="1339390" cy="892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2CC6C-FDA1-4AA0-A370-D4EB463C15D6}">
      <dsp:nvSpPr>
        <dsp:cNvPr id="0" name=""/>
        <dsp:cNvSpPr/>
      </dsp:nvSpPr>
      <dsp:spPr>
        <a:xfrm>
          <a:off x="0" y="21533"/>
          <a:ext cx="7315200" cy="1380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900" kern="1200" dirty="0" err="1"/>
            <a:t>Rinforzo</a:t>
          </a:r>
          <a:endParaRPr lang="en-US" sz="5900" kern="1200" dirty="0"/>
        </a:p>
      </dsp:txBody>
      <dsp:txXfrm>
        <a:off x="67395" y="88928"/>
        <a:ext cx="7180410" cy="1245809"/>
      </dsp:txXfrm>
    </dsp:sp>
    <dsp:sp modelId="{74E4463A-DCBC-4762-9F6B-4A23F27C2A21}">
      <dsp:nvSpPr>
        <dsp:cNvPr id="0" name=""/>
        <dsp:cNvSpPr/>
      </dsp:nvSpPr>
      <dsp:spPr>
        <a:xfrm>
          <a:off x="0" y="1572053"/>
          <a:ext cx="7315200" cy="1380599"/>
        </a:xfrm>
        <a:prstGeom prst="roundRect">
          <a:avLst/>
        </a:prstGeom>
        <a:solidFill>
          <a:schemeClr val="accent2">
            <a:hueOff val="-7326329"/>
            <a:satOff val="12797"/>
            <a:lumOff val="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900" kern="1200" dirty="0" err="1"/>
            <a:t>Punizione</a:t>
          </a:r>
          <a:endParaRPr lang="en-US" sz="5900" kern="1200" dirty="0"/>
        </a:p>
      </dsp:txBody>
      <dsp:txXfrm>
        <a:off x="67395" y="1639448"/>
        <a:ext cx="7180410" cy="1245809"/>
      </dsp:txXfrm>
    </dsp:sp>
    <dsp:sp modelId="{95750038-7AB0-43F3-B13E-5126A2E4C1CD}">
      <dsp:nvSpPr>
        <dsp:cNvPr id="0" name=""/>
        <dsp:cNvSpPr/>
      </dsp:nvSpPr>
      <dsp:spPr>
        <a:xfrm>
          <a:off x="0" y="3122572"/>
          <a:ext cx="7315200" cy="1380599"/>
        </a:xfrm>
        <a:prstGeom prst="roundRec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900" kern="1200" dirty="0" err="1"/>
            <a:t>Estinzione</a:t>
          </a:r>
          <a:endParaRPr lang="en-US" sz="5900" kern="1200" dirty="0"/>
        </a:p>
      </dsp:txBody>
      <dsp:txXfrm>
        <a:off x="67395" y="3189967"/>
        <a:ext cx="7180410" cy="1245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7E501-418B-40DE-8FAD-E172AF594936}" type="datetimeFigureOut">
              <a:rPr lang="it-IT" smtClean="0"/>
              <a:t>01/06/2022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A93DC-327F-4A29-8F9E-A336A6AA95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48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93DC-327F-4A29-8F9E-A336A6AA955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48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comportamento dipende dall’ambiente e dalle conseguenze che lo seguono.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93DC-327F-4A29-8F9E-A336A6AA955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60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https://www.iss.it/disturbi-psichiatrici/-/asset_publisher/SoVqHVGvTckw/content/id/3482591?fbclid=IwAR2jsvmlZDZFZDzIU3Geb1DlMVxW2otRNafcW8W09e2Ek-JkdV92igaZMq4</a:t>
            </a:r>
          </a:p>
          <a:p>
            <a:r>
              <a:rPr lang="it-IT" dirty="0"/>
              <a:t>SITO ISS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93DC-327F-4A29-8F9E-A336A6AA955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68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93DC-327F-4A29-8F9E-A336A6AA955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24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93DC-327F-4A29-8F9E-A336A6AA955C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14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negativo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93DC-327F-4A29-8F9E-A336A6AA955C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80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93DC-327F-4A29-8F9E-A336A6AA955C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690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fratello potrebbe ridere e scherzare con lui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A93DC-327F-4A29-8F9E-A336A6AA955C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51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9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29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8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5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56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31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8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12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47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4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553E33D-4CE7-46D8-A81D-2BE1730F6BB2}" type="datetimeFigureOut">
              <a:rPr lang="en-GB" smtClean="0"/>
              <a:pPr/>
              <a:t>01/06/2022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1E4015D-B7C5-4BE7-B939-D02F756EC49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71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GPBKqsqKz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V_XHgIcF0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ZWM3Tk7h3Ek&amp;list=PL67fJukWdG0XWOfVxKZnbcQ9hFruHe7lH&amp;index=8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c_dfE6KjEM&amp;list=PLrHwHYKP8LO5_UvzESKxkMubYRoRA6s1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SIg0V5qXOM&amp;t=4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27lKuEqyEw" TargetMode="External"/><Relationship Id="rId5" Type="http://schemas.openxmlformats.org/officeDocument/2006/relationships/hyperlink" Target="https://www.youtube.com/watch?v=H945l2Ip6uk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7DA7-A5EB-4A5B-9070-FF6139101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7826" y="892358"/>
            <a:ext cx="6327121" cy="2536642"/>
          </a:xfrm>
        </p:spPr>
        <p:txBody>
          <a:bodyPr anchor="b">
            <a:normAutofit/>
          </a:bodyPr>
          <a:lstStyle/>
          <a:p>
            <a:r>
              <a:rPr lang="en-GB" sz="5600" dirty="0">
                <a:solidFill>
                  <a:schemeClr val="accent1"/>
                </a:solidFill>
              </a:rPr>
              <a:t> I </a:t>
            </a:r>
            <a:r>
              <a:rPr lang="en-GB" sz="5600" dirty="0" err="1">
                <a:solidFill>
                  <a:schemeClr val="accent1"/>
                </a:solidFill>
              </a:rPr>
              <a:t>principi</a:t>
            </a:r>
            <a:r>
              <a:rPr lang="en-GB" sz="5600" dirty="0">
                <a:solidFill>
                  <a:schemeClr val="accent1"/>
                </a:solidFill>
              </a:rPr>
              <a:t> base</a:t>
            </a:r>
            <a:endParaRPr lang="x-none" sz="5600" dirty="0">
              <a:solidFill>
                <a:schemeClr val="accent1"/>
              </a:solidFill>
            </a:endParaRPr>
          </a:p>
        </p:txBody>
      </p:sp>
      <p:sp>
        <p:nvSpPr>
          <p:cNvPr id="24578" name="AutoShape 2" descr="Progetto sperimentale: ABA nelle scuole - Portale-autismo.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4580" name="AutoShape 4" descr="Progetto sperimentale: ABA nelle scuole - Portale-autismo.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E682B2-A442-4E5B-9B89-E62867BF1010}"/>
              </a:ext>
            </a:extLst>
          </p:cNvPr>
          <p:cNvSpPr txBox="1"/>
          <p:nvPr/>
        </p:nvSpPr>
        <p:spPr>
          <a:xfrm>
            <a:off x="8237454" y="6304002"/>
            <a:ext cx="388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Dott.ssa Marina Cieri -Psicologa-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A0A3AB-B37F-49C2-8EA8-E08CD1992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57" r="19863"/>
          <a:stretch/>
        </p:blipFill>
        <p:spPr>
          <a:xfrm>
            <a:off x="3657600" y="7937"/>
            <a:ext cx="4183928" cy="2471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8310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66A5-29CF-4727-A6DD-2E4FA5C5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‘</a:t>
            </a:r>
            <a:r>
              <a:rPr lang="en-GB" dirty="0" err="1"/>
              <a:t>Contingenza</a:t>
            </a:r>
            <a:r>
              <a:rPr lang="en-GB" dirty="0"/>
              <a:t> a </a:t>
            </a:r>
            <a:r>
              <a:rPr lang="en-GB" dirty="0" err="1"/>
              <a:t>tre</a:t>
            </a:r>
            <a:r>
              <a:rPr lang="en-GB" dirty="0"/>
              <a:t> termini</a:t>
            </a:r>
            <a:r>
              <a:rPr lang="en-GB" i="1" dirty="0"/>
              <a:t>’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7E7C-E7DB-47EE-8F49-CDA80416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3071"/>
            <a:ext cx="10515600" cy="31376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Rockwell Nova Light" panose="02060303020205020403" pitchFamily="18" charset="0"/>
              </a:rPr>
              <a:t>La </a:t>
            </a:r>
            <a:r>
              <a:rPr lang="en-GB" sz="1400" dirty="0" err="1">
                <a:latin typeface="Rockwell Nova Light" panose="02060303020205020403" pitchFamily="18" charset="0"/>
              </a:rPr>
              <a:t>contingenza</a:t>
            </a:r>
            <a:r>
              <a:rPr lang="en-GB" sz="1400" dirty="0">
                <a:latin typeface="Rockwell Nova Light" panose="02060303020205020403" pitchFamily="18" charset="0"/>
              </a:rPr>
              <a:t> a </a:t>
            </a:r>
            <a:r>
              <a:rPr lang="en-GB" sz="1400" dirty="0" err="1">
                <a:latin typeface="Rockwell Nova Light" panose="02060303020205020403" pitchFamily="18" charset="0"/>
              </a:rPr>
              <a:t>tre</a:t>
            </a:r>
            <a:r>
              <a:rPr lang="en-GB" sz="1400" dirty="0">
                <a:latin typeface="Rockwell Nova Light" panose="02060303020205020403" pitchFamily="18" charset="0"/>
              </a:rPr>
              <a:t> termini </a:t>
            </a:r>
            <a:r>
              <a:rPr lang="en-GB" sz="1400" dirty="0" err="1">
                <a:latin typeface="Rockwell Nova Light" panose="02060303020205020403" pitchFamily="18" charset="0"/>
              </a:rPr>
              <a:t>anche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conosciuta</a:t>
            </a:r>
            <a:r>
              <a:rPr lang="en-GB" sz="1400" dirty="0">
                <a:latin typeface="Rockwell Nova Light" panose="02060303020205020403" pitchFamily="18" charset="0"/>
              </a:rPr>
              <a:t> come </a:t>
            </a:r>
            <a:r>
              <a:rPr lang="en-GB" sz="1400" b="1" dirty="0" err="1">
                <a:latin typeface="Rockwell Nova Light" panose="02060303020205020403" pitchFamily="18" charset="0"/>
              </a:rPr>
              <a:t>contingenza</a:t>
            </a:r>
            <a:r>
              <a:rPr lang="en-GB" sz="1400" b="1" dirty="0">
                <a:latin typeface="Rockwell Nova Light" panose="02060303020205020403" pitchFamily="18" charset="0"/>
              </a:rPr>
              <a:t> A-B-C</a:t>
            </a:r>
            <a:r>
              <a:rPr lang="en-GB" sz="1400" dirty="0">
                <a:latin typeface="Rockwell Nova Light" panose="02060303020205020403" pitchFamily="18" charset="0"/>
              </a:rPr>
              <a:t>, </a:t>
            </a:r>
            <a:r>
              <a:rPr lang="en-GB" sz="1400" dirty="0" err="1">
                <a:latin typeface="Rockwell Nova Light" panose="02060303020205020403" pitchFamily="18" charset="0"/>
              </a:rPr>
              <a:t>ci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aiuta</a:t>
            </a:r>
            <a:r>
              <a:rPr lang="en-GB" sz="1400" dirty="0">
                <a:latin typeface="Rockwell Nova Light" panose="02060303020205020403" pitchFamily="18" charset="0"/>
              </a:rPr>
              <a:t> ad </a:t>
            </a:r>
            <a:r>
              <a:rPr lang="en-GB" sz="1400" dirty="0" err="1">
                <a:latin typeface="Rockwell Nova Light" panose="02060303020205020403" pitchFamily="18" charset="0"/>
              </a:rPr>
              <a:t>indentificare</a:t>
            </a:r>
            <a:r>
              <a:rPr lang="en-GB" sz="1400" dirty="0">
                <a:latin typeface="Rockwell Nova Light" panose="02060303020205020403" pitchFamily="18" charset="0"/>
              </a:rPr>
              <a:t> le </a:t>
            </a:r>
            <a:r>
              <a:rPr lang="en-GB" sz="1400" dirty="0" err="1">
                <a:latin typeface="Rockwell Nova Light" panose="02060303020205020403" pitchFamily="18" charset="0"/>
              </a:rPr>
              <a:t>relazioni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tra</a:t>
            </a:r>
            <a:endParaRPr lang="en-GB" sz="1400" dirty="0">
              <a:latin typeface="Rockwell Nova Light" panose="020603030202050204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Rockwell Nova Light" panose="02060303020205020403" pitchFamily="18" charset="0"/>
              </a:rPr>
              <a:t>L’ </a:t>
            </a:r>
            <a:r>
              <a:rPr lang="en-GB" sz="1400" dirty="0" err="1">
                <a:latin typeface="Rockwell Nova Light" panose="02060303020205020403" pitchFamily="18" charset="0"/>
              </a:rPr>
              <a:t>Antecedente</a:t>
            </a:r>
            <a:r>
              <a:rPr lang="en-GB" sz="1400" dirty="0">
                <a:latin typeface="Rockwell Nova Light" panose="02060303020205020403" pitchFamily="18" charset="0"/>
              </a:rPr>
              <a:t>: Cosa </a:t>
            </a:r>
            <a:r>
              <a:rPr lang="en-GB" sz="1400" dirty="0" err="1">
                <a:latin typeface="Rockwell Nova Light" panose="02060303020205020403" pitchFamily="18" charset="0"/>
              </a:rPr>
              <a:t>succede</a:t>
            </a:r>
            <a:r>
              <a:rPr lang="en-GB" sz="1400" dirty="0">
                <a:latin typeface="Rockwell Nova Light" panose="02060303020205020403" pitchFamily="18" charset="0"/>
              </a:rPr>
              <a:t> prima del </a:t>
            </a:r>
            <a:r>
              <a:rPr lang="en-GB" sz="1400" dirty="0" err="1">
                <a:latin typeface="Rockwell Nova Light" panose="02060303020205020403" pitchFamily="18" charset="0"/>
              </a:rPr>
              <a:t>comportamento</a:t>
            </a:r>
            <a:endParaRPr lang="en-GB" sz="1400" dirty="0">
              <a:latin typeface="Rockwell Nova Light" panose="020603030202050204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Rockwell Nova Light" panose="02060303020205020403" pitchFamily="18" charset="0"/>
              </a:rPr>
              <a:t>Il </a:t>
            </a:r>
            <a:r>
              <a:rPr lang="en-GB" sz="1400" dirty="0" err="1">
                <a:latin typeface="Rockwell Nova Light" panose="02060303020205020403" pitchFamily="18" charset="0"/>
              </a:rPr>
              <a:t>Comportamento</a:t>
            </a:r>
            <a:r>
              <a:rPr lang="en-GB" sz="1400" dirty="0">
                <a:latin typeface="Rockwell Nova Light" panose="02060303020205020403" pitchFamily="18" charset="0"/>
              </a:rPr>
              <a:t> : </a:t>
            </a:r>
            <a:r>
              <a:rPr lang="en-GB" sz="1400" dirty="0" err="1">
                <a:latin typeface="Rockwell Nova Light" panose="02060303020205020403" pitchFamily="18" charset="0"/>
              </a:rPr>
              <a:t>L’azione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emessa</a:t>
            </a:r>
            <a:r>
              <a:rPr lang="en-GB" sz="1400" dirty="0">
                <a:latin typeface="Rockwell Nova Light" panose="02060303020205020403" pitchFamily="18" charset="0"/>
              </a:rPr>
              <a:t> dal bambino in </a:t>
            </a:r>
            <a:r>
              <a:rPr lang="en-GB" sz="1400" dirty="0" err="1">
                <a:latin typeface="Rockwell Nova Light" panose="02060303020205020403" pitchFamily="18" charset="0"/>
              </a:rPr>
              <a:t>risposta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allo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stimolo</a:t>
            </a:r>
            <a:endParaRPr lang="en-GB" sz="1400" dirty="0">
              <a:latin typeface="Rockwell Nova Light" panose="020603030202050204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Rockwell Nova Light" panose="02060303020205020403" pitchFamily="18" charset="0"/>
              </a:rPr>
              <a:t>La </a:t>
            </a:r>
            <a:r>
              <a:rPr lang="en-GB" sz="1400" dirty="0" err="1">
                <a:latin typeface="Rockwell Nova Light" panose="02060303020205020403" pitchFamily="18" charset="0"/>
              </a:rPr>
              <a:t>Conseguenza</a:t>
            </a:r>
            <a:r>
              <a:rPr lang="en-GB" sz="1400" dirty="0">
                <a:latin typeface="Rockwell Nova Light" panose="02060303020205020403" pitchFamily="18" charset="0"/>
              </a:rPr>
              <a:t>: </a:t>
            </a:r>
            <a:r>
              <a:rPr lang="en-GB" sz="1400" dirty="0" err="1">
                <a:latin typeface="Rockwell Nova Light" panose="02060303020205020403" pitchFamily="18" charset="0"/>
              </a:rPr>
              <a:t>Cosa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succede</a:t>
            </a:r>
            <a:r>
              <a:rPr lang="en-GB" sz="1400" dirty="0">
                <a:latin typeface="Rockwell Nova Light" panose="02060303020205020403" pitchFamily="18" charset="0"/>
              </a:rPr>
              <a:t> a </a:t>
            </a:r>
            <a:r>
              <a:rPr lang="en-GB" sz="1400" dirty="0" err="1">
                <a:latin typeface="Rockwell Nova Light" panose="02060303020205020403" pitchFamily="18" charset="0"/>
              </a:rPr>
              <a:t>seguito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della</a:t>
            </a:r>
            <a:r>
              <a:rPr lang="en-GB" sz="1400" dirty="0">
                <a:latin typeface="Rockwell Nova Light" panose="02060303020205020403" pitchFamily="18" charset="0"/>
              </a:rPr>
              <a:t> </a:t>
            </a:r>
            <a:r>
              <a:rPr lang="en-GB" sz="1400" dirty="0" err="1">
                <a:latin typeface="Rockwell Nova Light" panose="02060303020205020403" pitchFamily="18" charset="0"/>
              </a:rPr>
              <a:t>risposta</a:t>
            </a:r>
            <a:endParaRPr lang="en-GB" sz="1400" dirty="0">
              <a:latin typeface="Rockwell Nova Light" panose="02060303020205020403" pitchFamily="18" charset="0"/>
            </a:endParaRPr>
          </a:p>
          <a:p>
            <a:endParaRPr lang="x-none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23B4B3-9336-4396-BF36-829D7BD37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084927"/>
              </p:ext>
            </p:extLst>
          </p:nvPr>
        </p:nvGraphicFramePr>
        <p:xfrm>
          <a:off x="2830536" y="4014813"/>
          <a:ext cx="5809129" cy="3137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85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8479753-5538-42C9-8CA7-B659C7A40C7C}"/>
              </a:ext>
            </a:extLst>
          </p:cNvPr>
          <p:cNvSpPr/>
          <p:nvPr/>
        </p:nvSpPr>
        <p:spPr>
          <a:xfrm>
            <a:off x="1829322" y="1750117"/>
            <a:ext cx="9648825" cy="4127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50FFC2-D828-4C4A-85DB-3F275C61C40F}"/>
              </a:ext>
            </a:extLst>
          </p:cNvPr>
          <p:cNvSpPr/>
          <p:nvPr/>
        </p:nvSpPr>
        <p:spPr>
          <a:xfrm>
            <a:off x="1490662" y="980195"/>
            <a:ext cx="3248026" cy="1371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103D08-0A3F-4316-AE96-B9380B3E2B4E}"/>
              </a:ext>
            </a:extLst>
          </p:cNvPr>
          <p:cNvSpPr txBox="1"/>
          <p:nvPr/>
        </p:nvSpPr>
        <p:spPr>
          <a:xfrm>
            <a:off x="2164976" y="1312052"/>
            <a:ext cx="2042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A</a:t>
            </a:r>
            <a:r>
              <a:rPr lang="it-IT" sz="2000" dirty="0"/>
              <a:t>ntecedente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628535-3950-4010-B7DA-824DD83FC160}"/>
              </a:ext>
            </a:extLst>
          </p:cNvPr>
          <p:cNvSpPr txBox="1"/>
          <p:nvPr/>
        </p:nvSpPr>
        <p:spPr>
          <a:xfrm>
            <a:off x="5067300" y="2090173"/>
            <a:ext cx="544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riferisce a qualsiasi cosa accada immediatamente prima di un comportamento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ECFE09-3271-497D-8FA9-074D0003CC05}"/>
              </a:ext>
            </a:extLst>
          </p:cNvPr>
          <p:cNvSpPr txBox="1"/>
          <p:nvPr/>
        </p:nvSpPr>
        <p:spPr>
          <a:xfrm>
            <a:off x="3114675" y="3311640"/>
            <a:ext cx="807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Chi era presente?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Cosa facevano le persone intorno al bambino appena prima del comportamento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Quale attività il bambino stava facendo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Quali istruzioni, domande sono state poste?</a:t>
            </a:r>
          </a:p>
        </p:txBody>
      </p:sp>
    </p:spTree>
    <p:extLst>
      <p:ext uri="{BB962C8B-B14F-4D97-AF65-F5344CB8AC3E}">
        <p14:creationId xmlns:p14="http://schemas.microsoft.com/office/powerpoint/2010/main" val="429424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5FA83A3-9D42-456F-9A5E-F0B7F09A5F18}"/>
              </a:ext>
            </a:extLst>
          </p:cNvPr>
          <p:cNvSpPr/>
          <p:nvPr/>
        </p:nvSpPr>
        <p:spPr>
          <a:xfrm>
            <a:off x="1027521" y="1536382"/>
            <a:ext cx="10066719" cy="4401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C0BB24B-CF2A-4595-A5E2-F4177472054E}"/>
              </a:ext>
            </a:extLst>
          </p:cNvPr>
          <p:cNvSpPr/>
          <p:nvPr/>
        </p:nvSpPr>
        <p:spPr>
          <a:xfrm>
            <a:off x="1323974" y="989813"/>
            <a:ext cx="3783810" cy="13650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BA1C0C-B945-47EB-AFA9-7D637C3BCE41}"/>
              </a:ext>
            </a:extLst>
          </p:cNvPr>
          <p:cNvSpPr txBox="1"/>
          <p:nvPr/>
        </p:nvSpPr>
        <p:spPr>
          <a:xfrm>
            <a:off x="1704876" y="1135869"/>
            <a:ext cx="26765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B  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  <a:p>
            <a:r>
              <a:rPr lang="it-IT" dirty="0">
                <a:solidFill>
                  <a:schemeClr val="bg1"/>
                </a:solidFill>
              </a:rPr>
              <a:t>comportamento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68F573-0834-4566-B505-331E4A1A8113}"/>
              </a:ext>
            </a:extLst>
          </p:cNvPr>
          <p:cNvSpPr txBox="1"/>
          <p:nvPr/>
        </p:nvSpPr>
        <p:spPr>
          <a:xfrm>
            <a:off x="1876423" y="2579473"/>
            <a:ext cx="436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È la risposta emessa osservabile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6F2721-15F8-4C8D-A4B8-9E3D96DD0EB0}"/>
              </a:ext>
            </a:extLst>
          </p:cNvPr>
          <p:cNvSpPr txBox="1"/>
          <p:nvPr/>
        </p:nvSpPr>
        <p:spPr>
          <a:xfrm>
            <a:off x="1876423" y="3173372"/>
            <a:ext cx="531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Che cosa ha fatto?</a:t>
            </a:r>
          </a:p>
          <a:p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Quanto a lungo?</a:t>
            </a:r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FA5824-7CBB-4801-A874-595256DFEBED}"/>
              </a:ext>
            </a:extLst>
          </p:cNvPr>
          <p:cNvSpPr txBox="1"/>
          <p:nvPr/>
        </p:nvSpPr>
        <p:spPr>
          <a:xfrm>
            <a:off x="1323974" y="4257199"/>
            <a:ext cx="954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/>
              <a:t>Il comportamento umano comprende tutto quello che le persone fanno, incluso come si muovono e quello che pensano</a:t>
            </a:r>
          </a:p>
        </p:txBody>
      </p:sp>
    </p:spTree>
    <p:extLst>
      <p:ext uri="{BB962C8B-B14F-4D97-AF65-F5344CB8AC3E}">
        <p14:creationId xmlns:p14="http://schemas.microsoft.com/office/powerpoint/2010/main" val="160369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D39D29D-04E5-44FB-9664-1488A33C2F22}"/>
              </a:ext>
            </a:extLst>
          </p:cNvPr>
          <p:cNvSpPr/>
          <p:nvPr/>
        </p:nvSpPr>
        <p:spPr>
          <a:xfrm>
            <a:off x="1695451" y="2074723"/>
            <a:ext cx="9248775" cy="4038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2E3AF0A-774D-4B31-AEC9-8760CC1831E0}"/>
              </a:ext>
            </a:extLst>
          </p:cNvPr>
          <p:cNvSpPr/>
          <p:nvPr/>
        </p:nvSpPr>
        <p:spPr>
          <a:xfrm>
            <a:off x="1247774" y="937231"/>
            <a:ext cx="3381375" cy="14382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A19A90-0C5A-4BC6-BCF8-8D048F0A896E}"/>
              </a:ext>
            </a:extLst>
          </p:cNvPr>
          <p:cNvSpPr txBox="1"/>
          <p:nvPr/>
        </p:nvSpPr>
        <p:spPr>
          <a:xfrm>
            <a:off x="1457323" y="1305282"/>
            <a:ext cx="2962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C</a:t>
            </a:r>
            <a:r>
              <a:rPr lang="it-IT" dirty="0"/>
              <a:t>onseguenza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C11A41-D8CE-4D60-84E7-41372B6C913F}"/>
              </a:ext>
            </a:extLst>
          </p:cNvPr>
          <p:cNvSpPr txBox="1"/>
          <p:nvPr/>
        </p:nvSpPr>
        <p:spPr>
          <a:xfrm>
            <a:off x="2457450" y="3188791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Ciò che accade immediatamente dopo il comportamento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8EE431-66AE-4096-A2D1-2703CCDED76B}"/>
              </a:ext>
            </a:extLst>
          </p:cNvPr>
          <p:cNvSpPr txBox="1"/>
          <p:nvPr/>
        </p:nvSpPr>
        <p:spPr>
          <a:xfrm>
            <a:off x="2524125" y="3933826"/>
            <a:ext cx="7734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Che cosa fanno o dicono gli altri in risposta al comportamento?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Che cosa ottiene il bambino emettendo quel comportamento?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comportamento si interrompe o aumenta in risposta al comportamento degli altri?</a:t>
            </a:r>
          </a:p>
        </p:txBody>
      </p:sp>
    </p:spTree>
    <p:extLst>
      <p:ext uri="{BB962C8B-B14F-4D97-AF65-F5344CB8AC3E}">
        <p14:creationId xmlns:p14="http://schemas.microsoft.com/office/powerpoint/2010/main" val="3455340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7943BE77-3811-4127-BE74-9C59B8C8AFF7}"/>
              </a:ext>
            </a:extLst>
          </p:cNvPr>
          <p:cNvSpPr/>
          <p:nvPr/>
        </p:nvSpPr>
        <p:spPr>
          <a:xfrm>
            <a:off x="1550952" y="1855695"/>
            <a:ext cx="1801906" cy="1524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B083A0-3022-47FA-BF08-2614DD63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94" y="1855695"/>
            <a:ext cx="1822862" cy="15485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6B265A-B25F-4D5F-93D4-46A596A6E6EE}"/>
              </a:ext>
            </a:extLst>
          </p:cNvPr>
          <p:cNvSpPr txBox="1"/>
          <p:nvPr/>
        </p:nvSpPr>
        <p:spPr>
          <a:xfrm>
            <a:off x="2099970" y="2212468"/>
            <a:ext cx="887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tx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1BE212-F4EA-4873-AC58-572F75E53CCE}"/>
              </a:ext>
            </a:extLst>
          </p:cNvPr>
          <p:cNvSpPr txBox="1"/>
          <p:nvPr/>
        </p:nvSpPr>
        <p:spPr>
          <a:xfrm>
            <a:off x="4982948" y="2212469"/>
            <a:ext cx="90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tx2">
                    <a:lumMod val="75000"/>
                  </a:schemeClr>
                </a:solidFill>
              </a:rPr>
              <a:t>B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C31F9A-3499-4B98-9CFB-0FF9F2A6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192" y="1855695"/>
            <a:ext cx="1822862" cy="15485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4B1C53-D706-49E6-B6FB-BEA1C624C555}"/>
              </a:ext>
            </a:extLst>
          </p:cNvPr>
          <p:cNvSpPr txBox="1"/>
          <p:nvPr/>
        </p:nvSpPr>
        <p:spPr>
          <a:xfrm>
            <a:off x="7637928" y="2212467"/>
            <a:ext cx="66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tx2">
                    <a:lumMod val="75000"/>
                  </a:schemeClr>
                </a:solidFill>
              </a:rPr>
              <a:t>C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51B8A39-06A6-4657-B2FC-18C1633ADB8B}"/>
              </a:ext>
            </a:extLst>
          </p:cNvPr>
          <p:cNvCxnSpPr/>
          <p:nvPr/>
        </p:nvCxnSpPr>
        <p:spPr>
          <a:xfrm>
            <a:off x="3585882" y="2597187"/>
            <a:ext cx="4123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2713524-DBC4-4A4E-9BD5-1E6EA853D2C5}"/>
              </a:ext>
            </a:extLst>
          </p:cNvPr>
          <p:cNvCxnSpPr/>
          <p:nvPr/>
        </p:nvCxnSpPr>
        <p:spPr>
          <a:xfrm>
            <a:off x="6364941" y="2597187"/>
            <a:ext cx="5916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B81421-4DC0-4627-9D8C-B36BCF6CF68F}"/>
              </a:ext>
            </a:extLst>
          </p:cNvPr>
          <p:cNvSpPr txBox="1"/>
          <p:nvPr/>
        </p:nvSpPr>
        <p:spPr>
          <a:xfrm>
            <a:off x="1264024" y="3630706"/>
            <a:ext cx="251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mamma chiede al bambino ‘Cosa vuoi?’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6A8321A-3A96-4CE6-892A-DD9B5E22B1F8}"/>
              </a:ext>
            </a:extLst>
          </p:cNvPr>
          <p:cNvSpPr txBox="1"/>
          <p:nvPr/>
        </p:nvSpPr>
        <p:spPr>
          <a:xfrm>
            <a:off x="4437529" y="3630706"/>
            <a:ext cx="182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bambino dice ‘la cioccolata’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6A12579-0513-49C7-B0CD-6C0B47D65B96}"/>
              </a:ext>
            </a:extLst>
          </p:cNvPr>
          <p:cNvSpPr txBox="1"/>
          <p:nvPr/>
        </p:nvSpPr>
        <p:spPr>
          <a:xfrm>
            <a:off x="7058192" y="3550024"/>
            <a:ext cx="258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mamma consegna la cioccolata al bambino</a:t>
            </a:r>
          </a:p>
        </p:txBody>
      </p:sp>
    </p:spTree>
    <p:extLst>
      <p:ext uri="{BB962C8B-B14F-4D97-AF65-F5344CB8AC3E}">
        <p14:creationId xmlns:p14="http://schemas.microsoft.com/office/powerpoint/2010/main" val="704163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E5D1-3619-4038-A77A-44F610AF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GB" sz="4400" i="1" dirty="0" err="1"/>
              <a:t>Esempi</a:t>
            </a:r>
            <a:r>
              <a:rPr lang="en-GB" sz="4400" i="1" dirty="0"/>
              <a:t>… </a:t>
            </a:r>
            <a:endParaRPr lang="x-none" sz="4400" i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4321569-D7FF-44EB-BB79-AE1F1AD85D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372097"/>
              </p:ext>
            </p:extLst>
          </p:nvPr>
        </p:nvGraphicFramePr>
        <p:xfrm>
          <a:off x="5099901" y="1"/>
          <a:ext cx="5825766" cy="6858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1922">
                  <a:extLst>
                    <a:ext uri="{9D8B030D-6E8A-4147-A177-3AD203B41FA5}">
                      <a16:colId xmlns:a16="http://schemas.microsoft.com/office/drawing/2014/main" val="776168863"/>
                    </a:ext>
                  </a:extLst>
                </a:gridCol>
                <a:gridCol w="1941922">
                  <a:extLst>
                    <a:ext uri="{9D8B030D-6E8A-4147-A177-3AD203B41FA5}">
                      <a16:colId xmlns:a16="http://schemas.microsoft.com/office/drawing/2014/main" val="1140914725"/>
                    </a:ext>
                  </a:extLst>
                </a:gridCol>
                <a:gridCol w="1941922">
                  <a:extLst>
                    <a:ext uri="{9D8B030D-6E8A-4147-A177-3AD203B41FA5}">
                      <a16:colId xmlns:a16="http://schemas.microsoft.com/office/drawing/2014/main" val="3974959738"/>
                    </a:ext>
                  </a:extLst>
                </a:gridCol>
              </a:tblGrid>
              <a:tr h="92354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Antecedente</a:t>
                      </a:r>
                      <a:endParaRPr lang="x-none" sz="14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Comportamento</a:t>
                      </a:r>
                      <a:endParaRPr lang="x-none" sz="14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C</a:t>
                      </a:r>
                      <a:r>
                        <a:rPr lang="en-GB" sz="1400" dirty="0" err="1"/>
                        <a:t>onseguenza</a:t>
                      </a:r>
                      <a:endParaRPr lang="x-none" sz="1400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596030047"/>
                  </a:ext>
                </a:extLst>
              </a:tr>
              <a:tr h="155279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La </a:t>
                      </a:r>
                      <a:r>
                        <a:rPr lang="en-GB" sz="1800" dirty="0" err="1"/>
                        <a:t>maestra</a:t>
                      </a:r>
                      <a:r>
                        <a:rPr lang="en-GB" sz="1800" dirty="0"/>
                        <a:t> </a:t>
                      </a:r>
                      <a:r>
                        <a:rPr lang="en-GB" sz="1800" dirty="0" err="1"/>
                        <a:t>chiede</a:t>
                      </a:r>
                      <a:r>
                        <a:rPr lang="en-GB" sz="1800" dirty="0"/>
                        <a:t> al bambino di fare </a:t>
                      </a:r>
                      <a:r>
                        <a:rPr lang="en-GB" sz="1800" dirty="0" err="1"/>
                        <a:t>l’esercizio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Il</a:t>
                      </a:r>
                      <a:r>
                        <a:rPr lang="en-GB" sz="1800" baseline="0" dirty="0"/>
                        <a:t> bambino </a:t>
                      </a:r>
                      <a:r>
                        <a:rPr lang="en-GB" sz="1800" baseline="0" dirty="0" err="1"/>
                        <a:t>batte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i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pugni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sul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tavolo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La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maestra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toglie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i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compiti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446545056"/>
                  </a:ext>
                </a:extLst>
              </a:tr>
              <a:tr h="155279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Cammino</a:t>
                      </a:r>
                      <a:r>
                        <a:rPr lang="en-GB" sz="1800" dirty="0"/>
                        <a:t> per </a:t>
                      </a:r>
                      <a:r>
                        <a:rPr lang="en-GB" sz="1800" dirty="0" err="1"/>
                        <a:t>strada</a:t>
                      </a:r>
                      <a:r>
                        <a:rPr lang="en-GB" sz="1800" dirty="0"/>
                        <a:t> e </a:t>
                      </a:r>
                      <a:r>
                        <a:rPr lang="en-GB" sz="1800" dirty="0" err="1"/>
                        <a:t>inizia</a:t>
                      </a:r>
                      <a:r>
                        <a:rPr lang="en-GB" sz="1800" dirty="0"/>
                        <a:t> a </a:t>
                      </a:r>
                      <a:r>
                        <a:rPr lang="en-GB" sz="1800" dirty="0" err="1"/>
                        <a:t>piovere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Apro</a:t>
                      </a:r>
                      <a:r>
                        <a:rPr lang="en-GB" sz="1800" dirty="0"/>
                        <a:t> </a:t>
                      </a:r>
                      <a:r>
                        <a:rPr lang="en-GB" sz="1800" dirty="0" err="1"/>
                        <a:t>l’ombrello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Mi </a:t>
                      </a:r>
                      <a:r>
                        <a:rPr lang="en-GB" sz="1800" dirty="0" err="1"/>
                        <a:t>riparo</a:t>
                      </a:r>
                      <a:r>
                        <a:rPr lang="en-GB" sz="1800" dirty="0"/>
                        <a:t> </a:t>
                      </a:r>
                      <a:r>
                        <a:rPr lang="en-GB" sz="1800" dirty="0" err="1"/>
                        <a:t>dalla</a:t>
                      </a:r>
                      <a:r>
                        <a:rPr lang="en-GB" sz="1800" dirty="0"/>
                        <a:t> </a:t>
                      </a:r>
                      <a:r>
                        <a:rPr lang="en-GB" sz="1800" dirty="0" err="1"/>
                        <a:t>pioggia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557150173"/>
                  </a:ext>
                </a:extLst>
              </a:tr>
              <a:tr h="99932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Il bambino </a:t>
                      </a:r>
                      <a:r>
                        <a:rPr lang="en-GB" sz="1800" dirty="0" err="1"/>
                        <a:t>vede</a:t>
                      </a:r>
                      <a:r>
                        <a:rPr lang="en-GB" sz="1800" dirty="0"/>
                        <a:t> le </a:t>
                      </a:r>
                      <a:r>
                        <a:rPr lang="en-GB" sz="1800" dirty="0" err="1"/>
                        <a:t>bolle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Il</a:t>
                      </a:r>
                      <a:r>
                        <a:rPr lang="en-GB" sz="1800" baseline="0" dirty="0"/>
                        <a:t> bambino dice</a:t>
                      </a:r>
                      <a:r>
                        <a:rPr lang="en-GB" sz="1800" dirty="0"/>
                        <a:t> “</a:t>
                      </a:r>
                      <a:r>
                        <a:rPr lang="en-GB" sz="1800" dirty="0" err="1"/>
                        <a:t>Bolle</a:t>
                      </a:r>
                      <a:r>
                        <a:rPr lang="en-GB" sz="1800" dirty="0"/>
                        <a:t>”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Il </a:t>
                      </a:r>
                      <a:r>
                        <a:rPr lang="en-GB" sz="1800" dirty="0" err="1"/>
                        <a:t>terapista</a:t>
                      </a:r>
                      <a:r>
                        <a:rPr lang="en-GB" sz="1800" dirty="0"/>
                        <a:t> </a:t>
                      </a:r>
                      <a:r>
                        <a:rPr lang="en-GB" sz="1800" dirty="0" err="1"/>
                        <a:t>consegna</a:t>
                      </a:r>
                      <a:r>
                        <a:rPr lang="en-GB" sz="1800" dirty="0"/>
                        <a:t> le </a:t>
                      </a:r>
                      <a:r>
                        <a:rPr lang="en-GB" sz="1800" dirty="0" err="1"/>
                        <a:t>bolle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516961035"/>
                  </a:ext>
                </a:extLst>
              </a:tr>
              <a:tr h="182953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La</a:t>
                      </a:r>
                      <a:r>
                        <a:rPr lang="en-GB" sz="1800" baseline="0" dirty="0"/>
                        <a:t> mamma </a:t>
                      </a:r>
                      <a:r>
                        <a:rPr lang="en-GB" sz="1800" baseline="0" dirty="0" err="1"/>
                        <a:t>chiede</a:t>
                      </a:r>
                      <a:r>
                        <a:rPr lang="en-GB" sz="1800" baseline="0" dirty="0"/>
                        <a:t> al bambino </a:t>
                      </a:r>
                      <a:r>
                        <a:rPr lang="en-GB" sz="1800" baseline="0" dirty="0" err="1"/>
                        <a:t>di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sedersi</a:t>
                      </a:r>
                      <a:r>
                        <a:rPr lang="en-GB" sz="1800" baseline="0" dirty="0"/>
                        <a:t> a </a:t>
                      </a:r>
                      <a:r>
                        <a:rPr lang="en-GB" sz="1800" baseline="0" dirty="0" err="1"/>
                        <a:t>tavola</a:t>
                      </a:r>
                      <a:r>
                        <a:rPr lang="en-GB" sz="1800" baseline="0" dirty="0"/>
                        <a:t> per </a:t>
                      </a:r>
                      <a:r>
                        <a:rPr lang="en-GB" sz="1800" baseline="0" dirty="0" err="1"/>
                        <a:t>mangiare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Il bambino </a:t>
                      </a:r>
                      <a:r>
                        <a:rPr lang="en-GB" sz="1800" dirty="0" err="1"/>
                        <a:t>spinge</a:t>
                      </a:r>
                      <a:r>
                        <a:rPr lang="en-GB" sz="1800" dirty="0"/>
                        <a:t> via</a:t>
                      </a:r>
                      <a:r>
                        <a:rPr lang="en-GB" sz="1800" baseline="0" dirty="0"/>
                        <a:t> la </a:t>
                      </a:r>
                      <a:r>
                        <a:rPr lang="en-GB" sz="1800" baseline="0" dirty="0" err="1"/>
                        <a:t>sedia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La mamma </a:t>
                      </a:r>
                      <a:r>
                        <a:rPr lang="en-GB" sz="1800" dirty="0" err="1"/>
                        <a:t>guida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il</a:t>
                      </a:r>
                      <a:r>
                        <a:rPr lang="en-GB" sz="1800" baseline="0" dirty="0"/>
                        <a:t> bambino a </a:t>
                      </a:r>
                      <a:r>
                        <a:rPr lang="en-GB" sz="1800" baseline="0" dirty="0" err="1"/>
                        <a:t>sedersi</a:t>
                      </a:r>
                      <a:r>
                        <a:rPr lang="en-GB" sz="1800" baseline="0" dirty="0"/>
                        <a:t> per </a:t>
                      </a:r>
                      <a:r>
                        <a:rPr lang="en-GB" sz="1800" baseline="0" dirty="0" err="1"/>
                        <a:t>mangiare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il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 err="1"/>
                        <a:t>pranzo</a:t>
                      </a:r>
                      <a:endParaRPr lang="x-none" sz="1800" dirty="0"/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81753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48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8CB37D-CD4B-4D4B-816D-B7FFDBFF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Esercitazioni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F835D6-08BF-48B1-B9AD-A7ED1E45C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hlinkClick r:id="rId2"/>
              </a:rPr>
              <a:t>https://www.youtube.com/watch?v=VGPBKqsqKz4</a:t>
            </a:r>
            <a:endParaRPr lang="it-IT" dirty="0"/>
          </a:p>
          <a:p>
            <a:endParaRPr lang="it-IT" dirty="0"/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337758CE-0F53-4EF5-AEF2-BC398312D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478082"/>
              </p:ext>
            </p:extLst>
          </p:nvPr>
        </p:nvGraphicFramePr>
        <p:xfrm>
          <a:off x="2113765" y="2905124"/>
          <a:ext cx="8121648" cy="1047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216">
                  <a:extLst>
                    <a:ext uri="{9D8B030D-6E8A-4147-A177-3AD203B41FA5}">
                      <a16:colId xmlns:a16="http://schemas.microsoft.com/office/drawing/2014/main" val="1734721746"/>
                    </a:ext>
                  </a:extLst>
                </a:gridCol>
                <a:gridCol w="2707216">
                  <a:extLst>
                    <a:ext uri="{9D8B030D-6E8A-4147-A177-3AD203B41FA5}">
                      <a16:colId xmlns:a16="http://schemas.microsoft.com/office/drawing/2014/main" val="1406407112"/>
                    </a:ext>
                  </a:extLst>
                </a:gridCol>
                <a:gridCol w="2707216">
                  <a:extLst>
                    <a:ext uri="{9D8B030D-6E8A-4147-A177-3AD203B41FA5}">
                      <a16:colId xmlns:a16="http://schemas.microsoft.com/office/drawing/2014/main" val="57976617"/>
                    </a:ext>
                  </a:extLst>
                </a:gridCol>
              </a:tblGrid>
              <a:tr h="52026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Antecedente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Comportamento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Conseguenza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135657"/>
                  </a:ext>
                </a:extLst>
              </a:tr>
              <a:tr h="527488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259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905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E0A7B8C-0975-498B-9F29-9DA34DDD8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2880312"/>
            <a:ext cx="8157155" cy="10973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FC1899-2A89-434D-AB48-637EC79BC29A}"/>
              </a:ext>
            </a:extLst>
          </p:cNvPr>
          <p:cNvSpPr txBox="1"/>
          <p:nvPr/>
        </p:nvSpPr>
        <p:spPr>
          <a:xfrm>
            <a:off x="1730477" y="491827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https://www.youtube.com/watch?v=0V_XHgIcF0s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124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CEB63CEA-E61B-4ABC-AFC8-8E9F02BC2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99488"/>
              </p:ext>
            </p:extLst>
          </p:nvPr>
        </p:nvGraphicFramePr>
        <p:xfrm>
          <a:off x="2714921" y="1074656"/>
          <a:ext cx="8180370" cy="4154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6790">
                  <a:extLst>
                    <a:ext uri="{9D8B030D-6E8A-4147-A177-3AD203B41FA5}">
                      <a16:colId xmlns:a16="http://schemas.microsoft.com/office/drawing/2014/main" val="2666744101"/>
                    </a:ext>
                  </a:extLst>
                </a:gridCol>
                <a:gridCol w="2726790">
                  <a:extLst>
                    <a:ext uri="{9D8B030D-6E8A-4147-A177-3AD203B41FA5}">
                      <a16:colId xmlns:a16="http://schemas.microsoft.com/office/drawing/2014/main" val="1801217524"/>
                    </a:ext>
                  </a:extLst>
                </a:gridCol>
                <a:gridCol w="2726790">
                  <a:extLst>
                    <a:ext uri="{9D8B030D-6E8A-4147-A177-3AD203B41FA5}">
                      <a16:colId xmlns:a16="http://schemas.microsoft.com/office/drawing/2014/main" val="2472991127"/>
                    </a:ext>
                  </a:extLst>
                </a:gridCol>
              </a:tblGrid>
              <a:tr h="38241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Antecedente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Comportamento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Conseguenza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977485"/>
                  </a:ext>
                </a:extLst>
              </a:tr>
              <a:tr h="942950">
                <a:tc>
                  <a:txBody>
                    <a:bodyPr/>
                    <a:lstStyle/>
                    <a:p>
                      <a:r>
                        <a:rPr lang="it-IT" dirty="0"/>
                        <a:t>Il bambino va in cucina e vede la mamma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Il bambino dice che ha fame e vuole un gelato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 mamma dice che non può averlo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801118"/>
                  </a:ext>
                </a:extLst>
              </a:tr>
              <a:tr h="942950">
                <a:tc>
                  <a:txBody>
                    <a:bodyPr/>
                    <a:lstStyle/>
                    <a:p>
                      <a:r>
                        <a:rPr lang="it-IT" dirty="0"/>
                        <a:t>Il bambino resta in cucina, la mamma taglia le verdure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Il bambino chiede più volte il gelato di nuovo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 mamma prende il gelato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324539"/>
                  </a:ext>
                </a:extLst>
              </a:tr>
              <a:tr h="942950">
                <a:tc>
                  <a:txBody>
                    <a:bodyPr/>
                    <a:lstStyle/>
                    <a:p>
                      <a:r>
                        <a:rPr lang="it-IT" dirty="0"/>
                        <a:t>Il bambino mangia il gelato e la mamma prepara la 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Il bambino chiede la coca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 mamma prende la pepsi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064689"/>
                  </a:ext>
                </a:extLst>
              </a:tr>
              <a:tr h="942950">
                <a:tc>
                  <a:txBody>
                    <a:bodyPr/>
                    <a:lstStyle/>
                    <a:p>
                      <a:r>
                        <a:rPr lang="it-IT" dirty="0"/>
                        <a:t>La mamma dà la pepsi al bambino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Il bambino dice che vuole la coca-cola, non la pepsi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 mamma mette a posto la pepsi, dà la coca cola al bambino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016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164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9F0B1B-19A0-4262-BCB2-7040695C98EE}"/>
              </a:ext>
            </a:extLst>
          </p:cNvPr>
          <p:cNvSpPr txBox="1"/>
          <p:nvPr/>
        </p:nvSpPr>
        <p:spPr>
          <a:xfrm>
            <a:off x="561975" y="5010150"/>
            <a:ext cx="1098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2"/>
              </a:rPr>
              <a:t>https://www.youtube.com/watch?v=ZWM3Tk7h3Ek&amp;list=PL67fJukWdG0XWOfVxKZnbcQ9hFruHe7lH&amp;index=8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F63B3D-8813-4ED6-B120-69BAE6EEF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872" y="1299162"/>
            <a:ext cx="815715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0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439A-D2DD-4E50-9B5E-A5097E0E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I </a:t>
            </a:r>
            <a:r>
              <a:rPr lang="en-GB" dirty="0" err="1">
                <a:latin typeface="+mn-lt"/>
              </a:rPr>
              <a:t>motivi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questo</a:t>
            </a:r>
            <a:r>
              <a:rPr lang="en-GB" dirty="0">
                <a:latin typeface="+mn-lt"/>
              </a:rPr>
              <a:t>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F2BE1-BE53-498D-A3E9-4E6465CAB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Spiegare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principi</a:t>
            </a:r>
            <a:r>
              <a:rPr lang="en-GB" dirty="0"/>
              <a:t> base </a:t>
            </a:r>
            <a:r>
              <a:rPr lang="en-GB" dirty="0" err="1"/>
              <a:t>dell’ABA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guidano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nostro</a:t>
            </a:r>
            <a:r>
              <a:rPr lang="en-GB" dirty="0"/>
              <a:t> </a:t>
            </a:r>
            <a:r>
              <a:rPr lang="en-GB" dirty="0" err="1"/>
              <a:t>lavoro</a:t>
            </a:r>
            <a:r>
              <a:rPr lang="en-GB" dirty="0"/>
              <a:t>!</a:t>
            </a:r>
          </a:p>
          <a:p>
            <a:r>
              <a:rPr lang="en-GB" dirty="0" err="1"/>
              <a:t>L’obiettivo</a:t>
            </a:r>
            <a:r>
              <a:rPr lang="en-GB" dirty="0"/>
              <a:t> è </a:t>
            </a:r>
            <a:r>
              <a:rPr lang="en-GB" dirty="0" err="1"/>
              <a:t>insegnarti</a:t>
            </a:r>
            <a:r>
              <a:rPr lang="en-GB" dirty="0"/>
              <a:t> come </a:t>
            </a:r>
            <a:r>
              <a:rPr lang="en-GB" dirty="0" err="1"/>
              <a:t>aiutare</a:t>
            </a:r>
            <a:r>
              <a:rPr lang="en-GB" dirty="0"/>
              <a:t> il </a:t>
            </a:r>
            <a:r>
              <a:rPr lang="en-GB" dirty="0" err="1"/>
              <a:t>tuo</a:t>
            </a:r>
            <a:r>
              <a:rPr lang="en-GB" dirty="0"/>
              <a:t> bambino a </a:t>
            </a:r>
            <a:r>
              <a:rPr lang="en-GB" dirty="0" err="1"/>
              <a:t>sviluppare</a:t>
            </a:r>
            <a:r>
              <a:rPr lang="en-GB" dirty="0"/>
              <a:t> e </a:t>
            </a:r>
            <a:r>
              <a:rPr lang="en-GB" dirty="0" err="1"/>
              <a:t>mantenere</a:t>
            </a:r>
            <a:r>
              <a:rPr lang="en-GB" dirty="0"/>
              <a:t> </a:t>
            </a:r>
            <a:r>
              <a:rPr lang="en-GB" dirty="0" err="1"/>
              <a:t>comportamenti</a:t>
            </a:r>
            <a:r>
              <a:rPr lang="en-GB" dirty="0"/>
              <a:t> </a:t>
            </a:r>
            <a:r>
              <a:rPr lang="en-GB" dirty="0" err="1"/>
              <a:t>adattivi</a:t>
            </a:r>
            <a:r>
              <a:rPr lang="en-GB" dirty="0"/>
              <a:t> e </a:t>
            </a:r>
            <a:r>
              <a:rPr lang="en-GB" dirty="0" err="1"/>
              <a:t>diminuire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comportamenti</a:t>
            </a:r>
            <a:r>
              <a:rPr lang="en-GB" dirty="0"/>
              <a:t> </a:t>
            </a:r>
            <a:r>
              <a:rPr lang="en-GB" dirty="0" err="1"/>
              <a:t>negativi</a:t>
            </a:r>
            <a:r>
              <a:rPr lang="en-GB" dirty="0"/>
              <a:t>.</a:t>
            </a:r>
          </a:p>
          <a:p>
            <a:r>
              <a:rPr lang="en-GB" dirty="0"/>
              <a:t>È </a:t>
            </a:r>
            <a:r>
              <a:rPr lang="en-GB" dirty="0" err="1"/>
              <a:t>importante</a:t>
            </a:r>
            <a:r>
              <a:rPr lang="en-GB" dirty="0"/>
              <a:t> </a:t>
            </a:r>
            <a:r>
              <a:rPr lang="en-GB" dirty="0" err="1"/>
              <a:t>astenersi</a:t>
            </a:r>
            <a:r>
              <a:rPr lang="en-GB" dirty="0"/>
              <a:t> </a:t>
            </a:r>
            <a:r>
              <a:rPr lang="en-GB" dirty="0" err="1"/>
              <a:t>dall’implementare</a:t>
            </a:r>
            <a:r>
              <a:rPr lang="en-GB" dirty="0"/>
              <a:t> procedure </a:t>
            </a:r>
            <a:r>
              <a:rPr lang="en-GB" dirty="0" err="1"/>
              <a:t>comportamentali</a:t>
            </a:r>
            <a:r>
              <a:rPr lang="en-GB" dirty="0"/>
              <a:t> senza la </a:t>
            </a:r>
            <a:r>
              <a:rPr lang="en-GB" dirty="0" err="1"/>
              <a:t>guida</a:t>
            </a:r>
            <a:r>
              <a:rPr lang="en-GB" dirty="0"/>
              <a:t> di un </a:t>
            </a:r>
            <a:r>
              <a:rPr lang="en-GB" dirty="0" err="1"/>
              <a:t>professionista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557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546B807-5D30-4005-9739-A4B8A4BBB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508712"/>
            <a:ext cx="8157155" cy="10973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86D45F-755E-4A4A-81E0-2C1EFA4FB00B}"/>
              </a:ext>
            </a:extLst>
          </p:cNvPr>
          <p:cNvSpPr txBox="1"/>
          <p:nvPr/>
        </p:nvSpPr>
        <p:spPr>
          <a:xfrm>
            <a:off x="462117" y="3928748"/>
            <a:ext cx="9582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https://www.youtube.com/watch?v=-c_dfE6KjEM&amp;list=PLrHwHYKP8LO5_UvzESKxkMubYRoRA6s1S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5424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82C63A2C-2F8E-437A-9A4C-A78ABD988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559545"/>
              </p:ext>
            </p:extLst>
          </p:nvPr>
        </p:nvGraphicFramePr>
        <p:xfrm>
          <a:off x="2032000" y="1756614"/>
          <a:ext cx="8127999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504929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42146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6111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Antecedente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Comportamento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Conseguenza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83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La mamma chiede al bambino di metter via il tablet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Il bambino mette via il tablet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 mamma presenta i compiti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77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La mamma presenta i compiti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Il bambino accartoccia i compiti e butta via i fogli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 mamma dice che non va bene ciò che ha fatto e non avrà il tablet la sera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812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954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12A6E3-598E-4193-B4B7-BCAF0EEC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te!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EB66F8D-C60F-4333-94C6-4F6C3297B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251" y="1734532"/>
            <a:ext cx="4015819" cy="401581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A34E37-9A5F-4ACF-98B7-362D44B60A9E}"/>
              </a:ext>
            </a:extLst>
          </p:cNvPr>
          <p:cNvSpPr txBox="1"/>
          <p:nvPr/>
        </p:nvSpPr>
        <p:spPr>
          <a:xfrm>
            <a:off x="804514" y="2278642"/>
            <a:ext cx="540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Fate esempi di contingenza A-B-C</a:t>
            </a:r>
          </a:p>
        </p:txBody>
      </p:sp>
    </p:spTree>
    <p:extLst>
      <p:ext uri="{BB962C8B-B14F-4D97-AF65-F5344CB8AC3E}">
        <p14:creationId xmlns:p14="http://schemas.microsoft.com/office/powerpoint/2010/main" val="2697769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6B6F7-0ADA-4147-9A3A-99FDEC04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08" y="2070463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GB" sz="2600" dirty="0">
                <a:solidFill>
                  <a:srgbClr val="FFFFFF"/>
                </a:solidFill>
              </a:rPr>
              <a:t> 3 </a:t>
            </a:r>
            <a:r>
              <a:rPr lang="en-GB" sz="2600" dirty="0" err="1">
                <a:solidFill>
                  <a:srgbClr val="FFFFFF"/>
                </a:solidFill>
              </a:rPr>
              <a:t>principi</a:t>
            </a:r>
            <a:r>
              <a:rPr lang="en-GB" sz="2600" dirty="0">
                <a:solidFill>
                  <a:srgbClr val="FFFFFF"/>
                </a:solidFill>
              </a:rPr>
              <a:t> base dell’ ABA</a:t>
            </a:r>
            <a:endParaRPr lang="x-none" sz="26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DD3755-3EB4-4EE8-9DE5-7C8D57C3AF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422722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797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54F51-04BF-4F47-A3ED-576583187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226" y="314325"/>
            <a:ext cx="4931326" cy="1650289"/>
          </a:xfrm>
        </p:spPr>
        <p:txBody>
          <a:bodyPr>
            <a:normAutofit/>
          </a:bodyPr>
          <a:lstStyle/>
          <a:p>
            <a:r>
              <a:rPr lang="en-GB" sz="4400" dirty="0" err="1">
                <a:solidFill>
                  <a:schemeClr val="bg1"/>
                </a:solidFill>
              </a:rPr>
              <a:t>Rinforzo</a:t>
            </a:r>
            <a:endParaRPr lang="x-none" sz="44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DECED-ECBC-498B-A19C-5CB4310F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226" y="1978903"/>
            <a:ext cx="5095674" cy="4336174"/>
          </a:xfrm>
        </p:spPr>
        <p:txBody>
          <a:bodyPr anchor="t"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GB" sz="2300" dirty="0">
                <a:solidFill>
                  <a:schemeClr val="bg1"/>
                </a:solidFill>
              </a:rPr>
              <a:t> </a:t>
            </a:r>
            <a:r>
              <a:rPr lang="it-IT" sz="2000" dirty="0">
                <a:solidFill>
                  <a:schemeClr val="bg1"/>
                </a:solidFill>
              </a:rPr>
              <a:t>Un rinforzo è qualsiasi stimolo presentato dopo un comportamento, il cui scopo principale è sempre quello di </a:t>
            </a:r>
            <a:r>
              <a:rPr lang="it-IT" sz="2000" b="1" dirty="0">
                <a:solidFill>
                  <a:schemeClr val="bg1"/>
                </a:solidFill>
              </a:rPr>
              <a:t>rafforzare o aumentare la probabilità </a:t>
            </a:r>
            <a:r>
              <a:rPr lang="it-IT" sz="2000" dirty="0">
                <a:solidFill>
                  <a:schemeClr val="bg1"/>
                </a:solidFill>
              </a:rPr>
              <a:t>che quel comportamento  si verifichi in situazioni simili in futuro. </a:t>
            </a:r>
            <a:endParaRPr lang="en-GB" sz="23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300" dirty="0">
                <a:solidFill>
                  <a:schemeClr val="bg1"/>
                </a:solidFill>
              </a:rPr>
              <a:t>Il </a:t>
            </a:r>
            <a:r>
              <a:rPr lang="en-GB" sz="2300" dirty="0" err="1">
                <a:solidFill>
                  <a:schemeClr val="bg1"/>
                </a:solidFill>
              </a:rPr>
              <a:t>rinforzatore</a:t>
            </a:r>
            <a:r>
              <a:rPr lang="en-GB" sz="2300" dirty="0">
                <a:solidFill>
                  <a:schemeClr val="bg1"/>
                </a:solidFill>
              </a:rPr>
              <a:t> </a:t>
            </a:r>
            <a:r>
              <a:rPr lang="en-GB" sz="2300" dirty="0" err="1">
                <a:solidFill>
                  <a:schemeClr val="bg1"/>
                </a:solidFill>
              </a:rPr>
              <a:t>può</a:t>
            </a:r>
            <a:r>
              <a:rPr lang="en-GB" sz="2300" dirty="0">
                <a:solidFill>
                  <a:schemeClr val="bg1"/>
                </a:solidFill>
              </a:rPr>
              <a:t> </a:t>
            </a:r>
            <a:r>
              <a:rPr lang="en-GB" sz="2300" dirty="0" err="1">
                <a:solidFill>
                  <a:schemeClr val="bg1"/>
                </a:solidFill>
              </a:rPr>
              <a:t>essere</a:t>
            </a:r>
            <a:r>
              <a:rPr lang="en-GB" sz="2300" dirty="0">
                <a:solidFill>
                  <a:schemeClr val="bg1"/>
                </a:solidFill>
              </a:rPr>
              <a:t> : </a:t>
            </a:r>
            <a:r>
              <a:rPr lang="en-GB" sz="2300" b="1" dirty="0" err="1">
                <a:solidFill>
                  <a:schemeClr val="bg1"/>
                </a:solidFill>
              </a:rPr>
              <a:t>Positivo</a:t>
            </a:r>
            <a:r>
              <a:rPr lang="en-GB" sz="2300" b="1" dirty="0">
                <a:solidFill>
                  <a:schemeClr val="bg1"/>
                </a:solidFill>
              </a:rPr>
              <a:t> </a:t>
            </a:r>
            <a:r>
              <a:rPr lang="en-GB" sz="2300" dirty="0">
                <a:solidFill>
                  <a:schemeClr val="bg1"/>
                </a:solidFill>
              </a:rPr>
              <a:t>o</a:t>
            </a:r>
            <a:r>
              <a:rPr lang="en-GB" sz="2300" b="1" dirty="0">
                <a:solidFill>
                  <a:schemeClr val="bg1"/>
                </a:solidFill>
              </a:rPr>
              <a:t> </a:t>
            </a:r>
            <a:r>
              <a:rPr lang="en-GB" sz="2300" b="1" dirty="0" err="1">
                <a:solidFill>
                  <a:schemeClr val="bg1"/>
                </a:solidFill>
              </a:rPr>
              <a:t>Negativo</a:t>
            </a:r>
            <a:endParaRPr lang="en-GB" sz="23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300" dirty="0">
                <a:solidFill>
                  <a:schemeClr val="bg1"/>
                </a:solidFill>
              </a:rPr>
              <a:t>Il </a:t>
            </a:r>
            <a:r>
              <a:rPr lang="en-GB" sz="2300" dirty="0" err="1">
                <a:solidFill>
                  <a:schemeClr val="bg1"/>
                </a:solidFill>
              </a:rPr>
              <a:t>rinforzatore</a:t>
            </a:r>
            <a:r>
              <a:rPr lang="en-GB" sz="2300" dirty="0">
                <a:solidFill>
                  <a:schemeClr val="bg1"/>
                </a:solidFill>
              </a:rPr>
              <a:t> </a:t>
            </a:r>
            <a:r>
              <a:rPr lang="en-GB" sz="2300" dirty="0" err="1">
                <a:solidFill>
                  <a:schemeClr val="bg1"/>
                </a:solidFill>
              </a:rPr>
              <a:t>può</a:t>
            </a:r>
            <a:r>
              <a:rPr lang="en-GB" sz="2300" dirty="0">
                <a:solidFill>
                  <a:schemeClr val="bg1"/>
                </a:solidFill>
              </a:rPr>
              <a:t> </a:t>
            </a:r>
            <a:r>
              <a:rPr lang="en-GB" sz="2300" dirty="0" err="1">
                <a:solidFill>
                  <a:schemeClr val="bg1"/>
                </a:solidFill>
              </a:rPr>
              <a:t>avere</a:t>
            </a:r>
            <a:r>
              <a:rPr lang="en-GB" sz="2300" dirty="0">
                <a:solidFill>
                  <a:schemeClr val="bg1"/>
                </a:solidFill>
              </a:rPr>
              <a:t> diverse </a:t>
            </a:r>
            <a:r>
              <a:rPr lang="en-GB" sz="2300" dirty="0" err="1">
                <a:solidFill>
                  <a:schemeClr val="bg1"/>
                </a:solidFill>
              </a:rPr>
              <a:t>forme</a:t>
            </a:r>
            <a:r>
              <a:rPr lang="en-GB" sz="2300" dirty="0">
                <a:solidFill>
                  <a:schemeClr val="bg1"/>
                </a:solidFill>
              </a:rPr>
              <a:t> come: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 err="1">
                <a:solidFill>
                  <a:schemeClr val="bg1"/>
                </a:solidFill>
              </a:rPr>
              <a:t>Elogio</a:t>
            </a:r>
            <a:endParaRPr lang="en-GB" sz="23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 err="1">
                <a:solidFill>
                  <a:schemeClr val="bg1"/>
                </a:solidFill>
              </a:rPr>
              <a:t>Cibo</a:t>
            </a:r>
            <a:endParaRPr lang="en-GB" sz="23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300" dirty="0" err="1">
                <a:solidFill>
                  <a:schemeClr val="bg1"/>
                </a:solidFill>
              </a:rPr>
              <a:t>Attività</a:t>
            </a:r>
            <a:r>
              <a:rPr lang="en-GB" sz="2300" dirty="0">
                <a:solidFill>
                  <a:schemeClr val="bg1"/>
                </a:solidFill>
              </a:rPr>
              <a:t> &amp; </a:t>
            </a:r>
            <a:r>
              <a:rPr lang="en-GB" sz="2300" dirty="0" err="1">
                <a:solidFill>
                  <a:schemeClr val="bg1"/>
                </a:solidFill>
              </a:rPr>
              <a:t>giocattoli</a:t>
            </a:r>
            <a:endParaRPr lang="en-GB" sz="23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sz="1700" dirty="0"/>
          </a:p>
        </p:txBody>
      </p:sp>
      <p:pic>
        <p:nvPicPr>
          <p:cNvPr id="6" name="Picture 6" descr="Immagine correlata">
            <a:extLst>
              <a:ext uri="{FF2B5EF4-FFF2-40B4-BE49-F238E27FC236}">
                <a16:creationId xmlns:a16="http://schemas.microsoft.com/office/drawing/2014/main" id="{C57736B4-B193-4D6E-ABEE-DC0D020F0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8" b="3222"/>
          <a:stretch/>
        </p:blipFill>
        <p:spPr bwMode="auto"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isultati immagini per positive reinforcement">
            <a:extLst>
              <a:ext uri="{FF2B5EF4-FFF2-40B4-BE49-F238E27FC236}">
                <a16:creationId xmlns:a16="http://schemas.microsoft.com/office/drawing/2014/main" id="{1FAF1A80-9159-4F01-AD9D-950FE410A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r="10478" b="-3"/>
          <a:stretch/>
        </p:blipFill>
        <p:spPr bwMode="auto"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646FBFA-5AB0-451A-8213-15AA44004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r="13257"/>
          <a:stretch/>
        </p:blipFill>
        <p:spPr bwMode="auto"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48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1A18-D2FD-41A8-9A8C-7CE82BD2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Rinforzo</a:t>
            </a:r>
            <a:r>
              <a:rPr lang="en-GB" dirty="0"/>
              <a:t> </a:t>
            </a:r>
            <a:r>
              <a:rPr lang="en-GB" dirty="0" err="1"/>
              <a:t>Positivo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25EF4-066C-481A-9439-A3C6BFAF4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Un </a:t>
            </a:r>
            <a:r>
              <a:rPr lang="en-GB" dirty="0" err="1"/>
              <a:t>comportamento</a:t>
            </a:r>
            <a:r>
              <a:rPr lang="en-GB" dirty="0"/>
              <a:t> è </a:t>
            </a:r>
            <a:r>
              <a:rPr lang="en-GB" dirty="0" err="1"/>
              <a:t>immediatamente</a:t>
            </a:r>
            <a:r>
              <a:rPr lang="en-GB" dirty="0"/>
              <a:t> </a:t>
            </a:r>
            <a:r>
              <a:rPr lang="en-GB" dirty="0" err="1"/>
              <a:t>seguito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b="1" dirty="0" err="1"/>
              <a:t>presentazione</a:t>
            </a:r>
            <a:r>
              <a:rPr lang="en-GB" dirty="0"/>
              <a:t> </a:t>
            </a:r>
            <a:r>
              <a:rPr lang="en-GB" dirty="0" err="1"/>
              <a:t>di</a:t>
            </a:r>
            <a:r>
              <a:rPr lang="en-GB" dirty="0"/>
              <a:t> </a:t>
            </a:r>
            <a:r>
              <a:rPr lang="en-GB" dirty="0" err="1"/>
              <a:t>uno</a:t>
            </a:r>
            <a:r>
              <a:rPr lang="en-GB" dirty="0"/>
              <a:t> </a:t>
            </a:r>
            <a:r>
              <a:rPr lang="en-GB" dirty="0" err="1"/>
              <a:t>stimolo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b="1" dirty="0" err="1"/>
              <a:t>aumenta</a:t>
            </a:r>
            <a:r>
              <a:rPr lang="en-GB" dirty="0"/>
              <a:t> la </a:t>
            </a:r>
            <a:r>
              <a:rPr lang="en-GB" dirty="0" err="1"/>
              <a:t>frequenza</a:t>
            </a:r>
            <a:r>
              <a:rPr lang="en-GB" dirty="0"/>
              <a:t> </a:t>
            </a:r>
            <a:r>
              <a:rPr lang="en-GB" dirty="0" err="1"/>
              <a:t>futura</a:t>
            </a:r>
            <a:r>
              <a:rPr lang="en-GB" dirty="0"/>
              <a:t> </a:t>
            </a:r>
            <a:r>
              <a:rPr lang="en-GB" dirty="0" err="1"/>
              <a:t>di</a:t>
            </a:r>
            <a:r>
              <a:rPr lang="en-GB" dirty="0"/>
              <a:t> un </a:t>
            </a:r>
            <a:r>
              <a:rPr lang="en-GB" dirty="0" err="1"/>
              <a:t>comportamento</a:t>
            </a:r>
            <a:r>
              <a:rPr lang="en-GB" dirty="0"/>
              <a:t> in </a:t>
            </a:r>
            <a:r>
              <a:rPr lang="en-GB" dirty="0" err="1"/>
              <a:t>situazioni</a:t>
            </a:r>
            <a:r>
              <a:rPr lang="en-GB" dirty="0"/>
              <a:t> </a:t>
            </a:r>
            <a:r>
              <a:rPr lang="en-GB" dirty="0" err="1"/>
              <a:t>simili</a:t>
            </a:r>
            <a:r>
              <a:rPr lang="en-GB" dirty="0"/>
              <a:t>.</a:t>
            </a:r>
          </a:p>
          <a:p>
            <a:pPr>
              <a:lnSpc>
                <a:spcPct val="150000"/>
              </a:lnSpc>
            </a:pPr>
            <a:r>
              <a:rPr lang="it-IT" dirty="0"/>
              <a:t>Una risposta si rafforza perché è seguita da uno stimolo gratificante</a:t>
            </a:r>
            <a:endParaRPr lang="en-US" altLang="en-US" dirty="0"/>
          </a:p>
          <a:p>
            <a:pPr>
              <a:lnSpc>
                <a:spcPct val="150000"/>
              </a:lnSpc>
            </a:pPr>
            <a:r>
              <a:rPr lang="en-US" altLang="en-US" b="1" dirty="0" err="1"/>
              <a:t>Esempi</a:t>
            </a:r>
            <a:r>
              <a:rPr lang="en-US" altLang="en-US" b="1" dirty="0"/>
              <a:t> </a:t>
            </a:r>
            <a:r>
              <a:rPr lang="en-US" altLang="en-US" b="1" dirty="0" err="1"/>
              <a:t>quotidiani</a:t>
            </a:r>
            <a:r>
              <a:rPr lang="en-US" altLang="en-US" b="1" dirty="0"/>
              <a:t>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dirty="0"/>
              <a:t>Il bambino </a:t>
            </a:r>
            <a:r>
              <a:rPr lang="en-US" altLang="en-US" dirty="0" err="1"/>
              <a:t>piange</a:t>
            </a:r>
            <a:r>
              <a:rPr lang="en-US" altLang="en-US" dirty="0"/>
              <a:t> (</a:t>
            </a:r>
            <a:r>
              <a:rPr lang="en-US" altLang="en-US" dirty="0" err="1"/>
              <a:t>comportamento</a:t>
            </a:r>
            <a:r>
              <a:rPr lang="en-US" altLang="en-US" dirty="0"/>
              <a:t>).  La mamma </a:t>
            </a:r>
            <a:r>
              <a:rPr lang="en-US" altLang="en-US" dirty="0" err="1"/>
              <a:t>gli</a:t>
            </a:r>
            <a:r>
              <a:rPr lang="en-US" altLang="en-US" dirty="0"/>
              <a:t> </a:t>
            </a:r>
            <a:r>
              <a:rPr lang="en-US" altLang="en-US" dirty="0" err="1"/>
              <a:t>dà</a:t>
            </a:r>
            <a:r>
              <a:rPr lang="en-US" altLang="en-US" dirty="0"/>
              <a:t> del </a:t>
            </a:r>
            <a:r>
              <a:rPr lang="en-US" altLang="en-US" dirty="0" err="1"/>
              <a:t>cibo</a:t>
            </a:r>
            <a:r>
              <a:rPr lang="en-US" altLang="en-US" dirty="0"/>
              <a:t> (</a:t>
            </a:r>
            <a:r>
              <a:rPr lang="en-US" altLang="en-US" dirty="0" err="1"/>
              <a:t>stimolo</a:t>
            </a:r>
            <a:r>
              <a:rPr lang="en-US" altLang="en-US" dirty="0"/>
              <a:t> </a:t>
            </a:r>
            <a:r>
              <a:rPr lang="en-US" altLang="en-US" dirty="0" err="1"/>
              <a:t>rinforzante</a:t>
            </a:r>
            <a:r>
              <a:rPr lang="en-US" altLang="en-US" dirty="0"/>
              <a:t>). </a:t>
            </a:r>
            <a:r>
              <a:rPr lang="it-IT" dirty="0"/>
              <a:t>È più probabile che il bambino piangerà la prossima volta che avrà fame per ottenere del cibo. Il comportamento di piangere è stato rinforzato. </a:t>
            </a:r>
            <a:endParaRPr lang="en-US" altLang="en-US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dirty="0"/>
              <a:t>Luigi dice </a:t>
            </a:r>
            <a:r>
              <a:rPr lang="en-US" altLang="en-US" dirty="0" err="1"/>
              <a:t>una</a:t>
            </a:r>
            <a:r>
              <a:rPr lang="en-US" altLang="en-US" dirty="0"/>
              <a:t> </a:t>
            </a:r>
            <a:r>
              <a:rPr lang="en-US" altLang="en-US" dirty="0" err="1"/>
              <a:t>parolaccia</a:t>
            </a:r>
            <a:r>
              <a:rPr lang="en-US" altLang="en-US" dirty="0"/>
              <a:t> (</a:t>
            </a:r>
            <a:r>
              <a:rPr lang="en-US" altLang="en-US" dirty="0" err="1"/>
              <a:t>comportamento</a:t>
            </a:r>
            <a:r>
              <a:rPr lang="en-US" altLang="en-US" dirty="0"/>
              <a:t>).  La mamma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gira</a:t>
            </a:r>
            <a:r>
              <a:rPr lang="en-US" altLang="en-US" dirty="0"/>
              <a:t> e  dice </a:t>
            </a:r>
            <a:r>
              <a:rPr lang="en-US" altLang="en-US" dirty="0" err="1"/>
              <a:t>che</a:t>
            </a:r>
            <a:r>
              <a:rPr lang="en-US" altLang="en-US" dirty="0"/>
              <a:t> non </a:t>
            </a:r>
            <a:r>
              <a:rPr lang="en-US" altLang="en-US" dirty="0" err="1"/>
              <a:t>deve</a:t>
            </a:r>
            <a:r>
              <a:rPr lang="en-US" altLang="en-US" dirty="0"/>
              <a:t> </a:t>
            </a:r>
            <a:r>
              <a:rPr lang="en-US" altLang="en-US" dirty="0" err="1"/>
              <a:t>più</a:t>
            </a:r>
            <a:r>
              <a:rPr lang="en-US" altLang="en-US" dirty="0"/>
              <a:t> </a:t>
            </a:r>
            <a:r>
              <a:rPr lang="en-US" altLang="en-US" dirty="0" err="1"/>
              <a:t>farlo</a:t>
            </a:r>
            <a:r>
              <a:rPr lang="en-US" altLang="en-US" dirty="0"/>
              <a:t> (</a:t>
            </a:r>
            <a:r>
              <a:rPr lang="en-US" altLang="en-US" dirty="0" err="1"/>
              <a:t>stimolo</a:t>
            </a:r>
            <a:r>
              <a:rPr lang="en-US" altLang="en-US" dirty="0"/>
              <a:t> </a:t>
            </a:r>
            <a:r>
              <a:rPr lang="en-US" altLang="en-US" dirty="0" err="1"/>
              <a:t>rinforzante</a:t>
            </a:r>
            <a:r>
              <a:rPr lang="en-US" altLang="en-US" dirty="0"/>
              <a:t>). È </a:t>
            </a:r>
            <a:r>
              <a:rPr lang="en-US" altLang="en-US" dirty="0" err="1"/>
              <a:t>più</a:t>
            </a:r>
            <a:r>
              <a:rPr lang="en-US" altLang="en-US" dirty="0"/>
              <a:t> </a:t>
            </a:r>
            <a:r>
              <a:rPr lang="en-US" altLang="en-US" dirty="0" err="1"/>
              <a:t>probabile</a:t>
            </a:r>
            <a:r>
              <a:rPr lang="en-US" altLang="en-US" dirty="0"/>
              <a:t> </a:t>
            </a:r>
            <a:r>
              <a:rPr lang="en-US" altLang="en-US" dirty="0" err="1"/>
              <a:t>che</a:t>
            </a:r>
            <a:r>
              <a:rPr lang="en-US" altLang="en-US" dirty="0"/>
              <a:t> Luigi la </a:t>
            </a:r>
            <a:r>
              <a:rPr lang="en-US" altLang="en-US" dirty="0" err="1"/>
              <a:t>prossima</a:t>
            </a:r>
            <a:r>
              <a:rPr lang="en-US" altLang="en-US" dirty="0"/>
              <a:t> </a:t>
            </a:r>
            <a:r>
              <a:rPr lang="en-US" altLang="en-US" dirty="0" err="1"/>
              <a:t>volta</a:t>
            </a:r>
            <a:r>
              <a:rPr lang="en-US" altLang="en-US" dirty="0"/>
              <a:t> </a:t>
            </a:r>
            <a:r>
              <a:rPr lang="en-US" altLang="en-US" dirty="0" err="1"/>
              <a:t>che</a:t>
            </a:r>
            <a:r>
              <a:rPr lang="en-US" altLang="en-US" dirty="0"/>
              <a:t> </a:t>
            </a:r>
            <a:r>
              <a:rPr lang="en-US" altLang="en-US" dirty="0" err="1"/>
              <a:t>vorrà</a:t>
            </a:r>
            <a:r>
              <a:rPr lang="en-US" altLang="en-US" dirty="0"/>
              <a:t> </a:t>
            </a:r>
            <a:r>
              <a:rPr lang="en-US" altLang="en-US" dirty="0" err="1"/>
              <a:t>ottenere</a:t>
            </a:r>
            <a:r>
              <a:rPr lang="en-US" altLang="en-US" dirty="0"/>
              <a:t> </a:t>
            </a:r>
            <a:r>
              <a:rPr lang="en-US" altLang="en-US" dirty="0" err="1"/>
              <a:t>attenzione</a:t>
            </a:r>
            <a:r>
              <a:rPr lang="en-US" altLang="en-US" dirty="0"/>
              <a:t> </a:t>
            </a:r>
            <a:r>
              <a:rPr lang="en-US" altLang="en-US" dirty="0" err="1"/>
              <a:t>dalla</a:t>
            </a:r>
            <a:r>
              <a:rPr lang="en-US" altLang="en-US" dirty="0"/>
              <a:t> mamma </a:t>
            </a:r>
            <a:r>
              <a:rPr lang="en-US" altLang="en-US" dirty="0" err="1"/>
              <a:t>dirà</a:t>
            </a:r>
            <a:r>
              <a:rPr lang="en-US" altLang="en-US" dirty="0"/>
              <a:t> </a:t>
            </a:r>
            <a:r>
              <a:rPr lang="en-US" altLang="en-US" dirty="0" err="1"/>
              <a:t>una</a:t>
            </a:r>
            <a:r>
              <a:rPr lang="en-US" altLang="en-US" dirty="0"/>
              <a:t> </a:t>
            </a:r>
            <a:r>
              <a:rPr lang="en-US" altLang="en-US" dirty="0" err="1"/>
              <a:t>parolaccia</a:t>
            </a:r>
            <a:r>
              <a:rPr lang="en-US" altLang="en-US" dirty="0"/>
              <a:t>. Il </a:t>
            </a:r>
            <a:r>
              <a:rPr lang="en-US" altLang="en-US" dirty="0" err="1"/>
              <a:t>comportamento</a:t>
            </a:r>
            <a:r>
              <a:rPr lang="en-US" altLang="en-US" dirty="0"/>
              <a:t> </a:t>
            </a:r>
            <a:r>
              <a:rPr lang="en-US" altLang="en-US" dirty="0" err="1"/>
              <a:t>di</a:t>
            </a:r>
            <a:r>
              <a:rPr lang="en-US" altLang="en-US" dirty="0"/>
              <a:t> </a:t>
            </a:r>
            <a:r>
              <a:rPr lang="en-US" altLang="en-US" u="sng" dirty="0"/>
              <a:t>dire </a:t>
            </a:r>
            <a:r>
              <a:rPr lang="en-US" altLang="en-US" u="sng" dirty="0" err="1"/>
              <a:t>una</a:t>
            </a:r>
            <a:r>
              <a:rPr lang="en-US" altLang="en-US" u="sng" dirty="0"/>
              <a:t> </a:t>
            </a:r>
            <a:r>
              <a:rPr lang="en-US" altLang="en-US" u="sng" dirty="0" err="1"/>
              <a:t>parolaccia</a:t>
            </a:r>
            <a:r>
              <a:rPr lang="en-US" altLang="en-US" u="sng" dirty="0"/>
              <a:t> </a:t>
            </a:r>
            <a:r>
              <a:rPr lang="en-US" altLang="en-US" dirty="0"/>
              <a:t>è </a:t>
            </a:r>
            <a:r>
              <a:rPr lang="en-US" altLang="en-US" dirty="0" err="1"/>
              <a:t>stato</a:t>
            </a:r>
            <a:r>
              <a:rPr lang="en-US" altLang="en-US" dirty="0"/>
              <a:t> </a:t>
            </a:r>
            <a:r>
              <a:rPr lang="en-US" altLang="en-US" dirty="0" err="1"/>
              <a:t>rinforzato</a:t>
            </a:r>
            <a:r>
              <a:rPr lang="en-US" altLang="en-US" dirty="0"/>
              <a:t>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/>
              <a:t>La mamma </a:t>
            </a:r>
            <a:r>
              <a:rPr lang="en-GB" dirty="0" err="1"/>
              <a:t>compra</a:t>
            </a:r>
            <a:r>
              <a:rPr lang="en-GB" dirty="0"/>
              <a:t> un gelato al </a:t>
            </a:r>
            <a:r>
              <a:rPr lang="en-GB" dirty="0" err="1"/>
              <a:t>figlio</a:t>
            </a:r>
            <a:r>
              <a:rPr lang="en-GB" dirty="0"/>
              <a:t> (</a:t>
            </a:r>
            <a:r>
              <a:rPr lang="en-GB" dirty="0" err="1"/>
              <a:t>stimolo</a:t>
            </a:r>
            <a:r>
              <a:rPr lang="en-GB" dirty="0"/>
              <a:t> </a:t>
            </a:r>
            <a:r>
              <a:rPr lang="en-GB" dirty="0" err="1"/>
              <a:t>rinfrozante</a:t>
            </a:r>
            <a:r>
              <a:rPr lang="en-GB" dirty="0"/>
              <a:t>) </a:t>
            </a:r>
            <a:r>
              <a:rPr lang="en-GB" dirty="0" err="1"/>
              <a:t>dopo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ha </a:t>
            </a:r>
            <a:r>
              <a:rPr lang="en-GB" dirty="0" err="1"/>
              <a:t>fatto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compiti</a:t>
            </a:r>
            <a:r>
              <a:rPr lang="en-GB" dirty="0"/>
              <a:t> (</a:t>
            </a:r>
            <a:r>
              <a:rPr lang="en-GB" dirty="0" err="1"/>
              <a:t>comportamento</a:t>
            </a:r>
            <a:r>
              <a:rPr lang="en-GB" dirty="0"/>
              <a:t>). È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probabile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figlio</a:t>
            </a:r>
            <a:r>
              <a:rPr lang="en-GB" dirty="0"/>
              <a:t> </a:t>
            </a:r>
            <a:r>
              <a:rPr lang="en-GB" dirty="0" err="1"/>
              <a:t>farà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compiti</a:t>
            </a:r>
            <a:r>
              <a:rPr lang="en-GB" dirty="0"/>
              <a:t> la </a:t>
            </a:r>
            <a:r>
              <a:rPr lang="en-GB" dirty="0" err="1"/>
              <a:t>prossima</a:t>
            </a:r>
            <a:r>
              <a:rPr lang="en-GB" dirty="0"/>
              <a:t> </a:t>
            </a:r>
            <a:r>
              <a:rPr lang="en-GB" dirty="0" err="1"/>
              <a:t>volta</a:t>
            </a:r>
            <a:r>
              <a:rPr lang="en-GB" dirty="0"/>
              <a:t> per </a:t>
            </a:r>
            <a:r>
              <a:rPr lang="en-GB" dirty="0" err="1"/>
              <a:t>avere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gelato. I </a:t>
            </a:r>
            <a:r>
              <a:rPr lang="en-GB" dirty="0" err="1"/>
              <a:t>comportamento</a:t>
            </a:r>
            <a:r>
              <a:rPr lang="en-GB" dirty="0"/>
              <a:t> </a:t>
            </a:r>
            <a:r>
              <a:rPr lang="en-GB" dirty="0" err="1"/>
              <a:t>di</a:t>
            </a:r>
            <a:r>
              <a:rPr lang="en-GB" dirty="0"/>
              <a:t> </a:t>
            </a:r>
            <a:r>
              <a:rPr lang="en-GB" u="sng" dirty="0"/>
              <a:t>fare </a:t>
            </a:r>
            <a:r>
              <a:rPr lang="en-GB" u="sng" dirty="0" err="1"/>
              <a:t>i</a:t>
            </a:r>
            <a:r>
              <a:rPr lang="en-GB" u="sng" dirty="0"/>
              <a:t> </a:t>
            </a:r>
            <a:r>
              <a:rPr lang="en-GB" u="sng" dirty="0" err="1"/>
              <a:t>compiti</a:t>
            </a:r>
            <a:r>
              <a:rPr lang="en-GB" u="sng" dirty="0"/>
              <a:t> </a:t>
            </a:r>
            <a:r>
              <a:rPr lang="en-GB" dirty="0"/>
              <a:t>è </a:t>
            </a:r>
            <a:r>
              <a:rPr lang="en-GB" dirty="0" err="1"/>
              <a:t>stato</a:t>
            </a:r>
            <a:r>
              <a:rPr lang="en-GB" dirty="0"/>
              <a:t> </a:t>
            </a:r>
            <a:r>
              <a:rPr lang="en-GB" dirty="0" err="1"/>
              <a:t>rinfrozato</a:t>
            </a:r>
            <a:r>
              <a:rPr lang="en-GB" dirty="0"/>
              <a:t>. </a:t>
            </a:r>
            <a:endParaRPr lang="en-US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57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465CC-887A-4CC6-9F53-54AEB6B2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Rinforzo</a:t>
            </a:r>
            <a:r>
              <a:rPr lang="en-GB" dirty="0"/>
              <a:t> </a:t>
            </a:r>
            <a:r>
              <a:rPr lang="en-GB" dirty="0" err="1"/>
              <a:t>negativo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76848-1A37-4AE7-BA24-8CC49B6D2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2" y="2521745"/>
            <a:ext cx="10360196" cy="4100513"/>
          </a:xfrm>
        </p:spPr>
        <p:txBody>
          <a:bodyPr>
            <a:normAutofit fontScale="40000" lnSpcReduction="20000"/>
          </a:bodyPr>
          <a:lstStyle/>
          <a:p>
            <a:pPr lvl="1">
              <a:lnSpc>
                <a:spcPct val="170000"/>
              </a:lnSpc>
            </a:pPr>
            <a:r>
              <a:rPr lang="en-GB" sz="4000" dirty="0"/>
              <a:t>Un </a:t>
            </a:r>
            <a:r>
              <a:rPr lang="en-GB" sz="4000" dirty="0" err="1"/>
              <a:t>comportamento</a:t>
            </a:r>
            <a:r>
              <a:rPr lang="en-GB" sz="4000" dirty="0"/>
              <a:t> è </a:t>
            </a:r>
            <a:r>
              <a:rPr lang="en-GB" sz="4000" dirty="0" err="1"/>
              <a:t>seguito</a:t>
            </a:r>
            <a:r>
              <a:rPr lang="en-GB" sz="4000" dirty="0"/>
              <a:t> </a:t>
            </a:r>
            <a:r>
              <a:rPr lang="en-GB" sz="4000" dirty="0" err="1"/>
              <a:t>immediatamente</a:t>
            </a:r>
            <a:r>
              <a:rPr lang="en-GB" sz="4000" dirty="0"/>
              <a:t> </a:t>
            </a:r>
            <a:r>
              <a:rPr lang="en-GB" sz="4000" dirty="0" err="1"/>
              <a:t>dalla</a:t>
            </a:r>
            <a:r>
              <a:rPr lang="en-GB" sz="4000" dirty="0"/>
              <a:t> </a:t>
            </a:r>
            <a:r>
              <a:rPr lang="en-GB" sz="4000" b="1" dirty="0" err="1"/>
              <a:t>rimozione</a:t>
            </a:r>
            <a:r>
              <a:rPr lang="en-GB" sz="4000" b="1" dirty="0"/>
              <a:t> </a:t>
            </a:r>
            <a:r>
              <a:rPr lang="en-GB" sz="4000" dirty="0" err="1"/>
              <a:t>di</a:t>
            </a:r>
            <a:r>
              <a:rPr lang="en-GB" sz="4000" dirty="0"/>
              <a:t> </a:t>
            </a:r>
            <a:r>
              <a:rPr lang="en-GB" sz="4000" dirty="0" err="1"/>
              <a:t>uno</a:t>
            </a:r>
            <a:r>
              <a:rPr lang="en-GB" sz="4000" dirty="0"/>
              <a:t> </a:t>
            </a:r>
            <a:r>
              <a:rPr lang="en-GB" sz="4000" dirty="0" err="1"/>
              <a:t>stimolo</a:t>
            </a:r>
            <a:r>
              <a:rPr lang="en-GB" sz="4000" dirty="0"/>
              <a:t> </a:t>
            </a:r>
            <a:r>
              <a:rPr lang="en-GB" sz="4000" dirty="0" err="1"/>
              <a:t>che</a:t>
            </a:r>
            <a:r>
              <a:rPr lang="en-GB" sz="4000" dirty="0"/>
              <a:t> </a:t>
            </a:r>
            <a:r>
              <a:rPr lang="en-GB" sz="4000" b="1" dirty="0" err="1"/>
              <a:t>incrementa</a:t>
            </a:r>
            <a:r>
              <a:rPr lang="en-GB" sz="4000" b="1" dirty="0"/>
              <a:t> </a:t>
            </a:r>
            <a:r>
              <a:rPr lang="en-GB" sz="4000" dirty="0"/>
              <a:t>la </a:t>
            </a:r>
            <a:r>
              <a:rPr lang="en-GB" sz="4000" dirty="0" err="1"/>
              <a:t>frequenza</a:t>
            </a:r>
            <a:r>
              <a:rPr lang="en-GB" sz="4000" dirty="0"/>
              <a:t> </a:t>
            </a:r>
            <a:r>
              <a:rPr lang="en-GB" sz="4000" dirty="0" err="1"/>
              <a:t>futura</a:t>
            </a:r>
            <a:r>
              <a:rPr lang="en-GB" sz="4000" dirty="0"/>
              <a:t> </a:t>
            </a:r>
            <a:r>
              <a:rPr lang="en-GB" sz="4000" dirty="0" err="1"/>
              <a:t>di</a:t>
            </a:r>
            <a:r>
              <a:rPr lang="en-GB" sz="4000" dirty="0"/>
              <a:t> </a:t>
            </a:r>
            <a:r>
              <a:rPr lang="en-GB" sz="4000" dirty="0" err="1"/>
              <a:t>quel</a:t>
            </a:r>
            <a:r>
              <a:rPr lang="en-GB" sz="4000" dirty="0"/>
              <a:t> </a:t>
            </a:r>
            <a:r>
              <a:rPr lang="en-GB" sz="4000" dirty="0" err="1"/>
              <a:t>comportament</a:t>
            </a:r>
            <a:r>
              <a:rPr lang="en-GB" sz="4000" dirty="0"/>
              <a:t> in </a:t>
            </a:r>
            <a:r>
              <a:rPr lang="en-GB" sz="4000" dirty="0" err="1"/>
              <a:t>situazioni</a:t>
            </a:r>
            <a:r>
              <a:rPr lang="en-GB" sz="4000" dirty="0"/>
              <a:t> </a:t>
            </a:r>
            <a:r>
              <a:rPr lang="en-GB" sz="4000" dirty="0" err="1"/>
              <a:t>simili</a:t>
            </a:r>
            <a:r>
              <a:rPr lang="en-GB" sz="4000" dirty="0"/>
              <a:t>. </a:t>
            </a:r>
          </a:p>
          <a:p>
            <a:pPr lvl="1">
              <a:lnSpc>
                <a:spcPct val="170000"/>
              </a:lnSpc>
            </a:pPr>
            <a:r>
              <a:rPr lang="en-US" altLang="en-US" sz="3300" b="1" dirty="0" err="1"/>
              <a:t>Esempi</a:t>
            </a:r>
            <a:r>
              <a:rPr lang="en-US" altLang="en-US" sz="3300" b="1" dirty="0"/>
              <a:t>:</a:t>
            </a:r>
          </a:p>
          <a:p>
            <a:pPr lvl="2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altLang="en-US" sz="3300" dirty="0"/>
              <a:t>Non </a:t>
            </a:r>
            <a:r>
              <a:rPr lang="en-US" altLang="en-US" sz="3300" dirty="0" err="1"/>
              <a:t>indossi</a:t>
            </a:r>
            <a:r>
              <a:rPr lang="en-US" altLang="en-US" sz="3300" dirty="0"/>
              <a:t> la </a:t>
            </a:r>
            <a:r>
              <a:rPr lang="en-US" altLang="en-US" sz="3300" dirty="0" err="1"/>
              <a:t>cintura</a:t>
            </a:r>
            <a:r>
              <a:rPr lang="en-US" altLang="en-US" sz="3300" dirty="0"/>
              <a:t> </a:t>
            </a:r>
            <a:r>
              <a:rPr lang="en-US" altLang="en-US" sz="3300" dirty="0" err="1"/>
              <a:t>si</a:t>
            </a:r>
            <a:r>
              <a:rPr lang="en-US" altLang="en-US" sz="3300" dirty="0"/>
              <a:t> </a:t>
            </a:r>
            <a:r>
              <a:rPr lang="en-US" altLang="en-US" sz="3300" dirty="0" err="1"/>
              <a:t>surezza</a:t>
            </a:r>
            <a:r>
              <a:rPr lang="en-US" altLang="en-US" sz="3300" dirty="0"/>
              <a:t>. </a:t>
            </a:r>
            <a:r>
              <a:rPr lang="en-US" altLang="en-US" sz="3300" dirty="0" err="1"/>
              <a:t>Senti</a:t>
            </a:r>
            <a:r>
              <a:rPr lang="en-US" altLang="en-US" sz="3300" dirty="0"/>
              <a:t> </a:t>
            </a:r>
            <a:r>
              <a:rPr lang="en-US" altLang="en-US" sz="3300" dirty="0" err="1"/>
              <a:t>il</a:t>
            </a:r>
            <a:r>
              <a:rPr lang="en-US" altLang="en-US" sz="3300" dirty="0"/>
              <a:t> beep </a:t>
            </a:r>
            <a:r>
              <a:rPr lang="en-US" altLang="en-US" sz="3300" dirty="0" err="1"/>
              <a:t>della</a:t>
            </a:r>
            <a:r>
              <a:rPr lang="en-US" altLang="en-US" sz="3300" dirty="0"/>
              <a:t> </a:t>
            </a:r>
            <a:r>
              <a:rPr lang="en-US" altLang="en-US" sz="3300" dirty="0" err="1"/>
              <a:t>macchina</a:t>
            </a:r>
            <a:r>
              <a:rPr lang="en-US" altLang="en-US" sz="3300" dirty="0"/>
              <a:t> (</a:t>
            </a:r>
            <a:r>
              <a:rPr lang="en-US" altLang="en-US" sz="3300" dirty="0" err="1"/>
              <a:t>stimolo</a:t>
            </a:r>
            <a:r>
              <a:rPr lang="en-US" altLang="en-US" sz="3300" dirty="0"/>
              <a:t> </a:t>
            </a:r>
            <a:r>
              <a:rPr lang="en-US" altLang="en-US" sz="3300" dirty="0" err="1"/>
              <a:t>avversivo</a:t>
            </a:r>
            <a:r>
              <a:rPr lang="en-US" altLang="en-US" sz="3300" dirty="0"/>
              <a:t>). </a:t>
            </a:r>
            <a:r>
              <a:rPr lang="en-US" altLang="en-US" sz="3300" dirty="0" err="1"/>
              <a:t>Indossi</a:t>
            </a:r>
            <a:r>
              <a:rPr lang="en-US" altLang="en-US" sz="3300" dirty="0"/>
              <a:t> la </a:t>
            </a:r>
            <a:r>
              <a:rPr lang="en-US" altLang="en-US" sz="3300" dirty="0" err="1"/>
              <a:t>cintura</a:t>
            </a:r>
            <a:r>
              <a:rPr lang="en-US" altLang="en-US" sz="3300" dirty="0"/>
              <a:t> (</a:t>
            </a:r>
            <a:r>
              <a:rPr lang="en-US" altLang="en-US" sz="3300" dirty="0" err="1"/>
              <a:t>comportamento</a:t>
            </a:r>
            <a:r>
              <a:rPr lang="en-US" altLang="en-US" sz="3300" dirty="0"/>
              <a:t>) e </a:t>
            </a:r>
            <a:r>
              <a:rPr lang="en-US" altLang="en-US" sz="3300" dirty="0" err="1"/>
              <a:t>il</a:t>
            </a:r>
            <a:r>
              <a:rPr lang="en-US" altLang="en-US" sz="3300" dirty="0"/>
              <a:t> </a:t>
            </a:r>
            <a:r>
              <a:rPr lang="en-US" altLang="en-US" sz="3300" dirty="0" err="1"/>
              <a:t>fastidio</a:t>
            </a:r>
            <a:r>
              <a:rPr lang="en-US" altLang="en-US" sz="3300" dirty="0"/>
              <a:t> del </a:t>
            </a:r>
            <a:r>
              <a:rPr lang="en-US" altLang="en-US" sz="3300" dirty="0" err="1"/>
              <a:t>suono</a:t>
            </a:r>
            <a:r>
              <a:rPr lang="en-US" altLang="en-US" sz="3300" dirty="0"/>
              <a:t> </a:t>
            </a:r>
            <a:r>
              <a:rPr lang="en-US" altLang="en-US" sz="3300" dirty="0" err="1"/>
              <a:t>termina</a:t>
            </a:r>
            <a:r>
              <a:rPr lang="en-US" altLang="en-US" sz="3300" dirty="0"/>
              <a:t> (</a:t>
            </a:r>
            <a:r>
              <a:rPr lang="en-US" altLang="en-US" sz="3300" dirty="0" err="1"/>
              <a:t>stimolo</a:t>
            </a:r>
            <a:r>
              <a:rPr lang="en-US" altLang="en-US" sz="3300" dirty="0"/>
              <a:t> </a:t>
            </a:r>
            <a:r>
              <a:rPr lang="en-US" altLang="en-US" sz="3300" dirty="0" err="1"/>
              <a:t>rinforzante</a:t>
            </a:r>
            <a:r>
              <a:rPr lang="en-US" altLang="en-US" sz="3300" dirty="0"/>
              <a:t>). </a:t>
            </a:r>
            <a:r>
              <a:rPr lang="en-US" altLang="en-US" sz="3300" u="sng" dirty="0"/>
              <a:t>È </a:t>
            </a:r>
            <a:r>
              <a:rPr lang="en-US" altLang="en-US" sz="3300" u="sng" dirty="0" err="1"/>
              <a:t>più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probabile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che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tu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indosserai</a:t>
            </a:r>
            <a:r>
              <a:rPr lang="en-US" altLang="en-US" sz="3300" u="sng" dirty="0"/>
              <a:t> la </a:t>
            </a:r>
            <a:r>
              <a:rPr lang="en-US" altLang="en-US" sz="3300" u="sng" dirty="0" err="1"/>
              <a:t>cintura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di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sicurezza</a:t>
            </a:r>
            <a:r>
              <a:rPr lang="en-US" altLang="en-US" sz="3300" u="sng" dirty="0"/>
              <a:t> </a:t>
            </a:r>
            <a:r>
              <a:rPr lang="en-US" altLang="en-US" sz="3300" dirty="0"/>
              <a:t>la </a:t>
            </a:r>
            <a:r>
              <a:rPr lang="en-US" altLang="en-US" sz="3300" dirty="0" err="1"/>
              <a:t>prossima</a:t>
            </a:r>
            <a:r>
              <a:rPr lang="en-US" altLang="en-US" sz="3300" dirty="0"/>
              <a:t> </a:t>
            </a:r>
            <a:r>
              <a:rPr lang="en-US" altLang="en-US" sz="3300" dirty="0" err="1"/>
              <a:t>volta</a:t>
            </a:r>
            <a:r>
              <a:rPr lang="en-US" altLang="en-US" sz="3300" dirty="0"/>
              <a:t>.</a:t>
            </a:r>
          </a:p>
          <a:p>
            <a:pPr lvl="2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altLang="en-US" sz="3300" dirty="0"/>
              <a:t>Mara </a:t>
            </a:r>
            <a:r>
              <a:rPr lang="en-US" altLang="en-US" sz="3300" dirty="0" err="1"/>
              <a:t>indossa</a:t>
            </a:r>
            <a:r>
              <a:rPr lang="en-US" altLang="en-US" sz="3300" dirty="0"/>
              <a:t>  </a:t>
            </a:r>
            <a:r>
              <a:rPr lang="en-US" altLang="en-US" sz="3300" dirty="0" err="1"/>
              <a:t>i</a:t>
            </a:r>
            <a:r>
              <a:rPr lang="en-US" altLang="en-US" sz="3300" dirty="0"/>
              <a:t> </a:t>
            </a:r>
            <a:r>
              <a:rPr lang="en-US" altLang="en-US" sz="3300" dirty="0" err="1"/>
              <a:t>tappi</a:t>
            </a:r>
            <a:r>
              <a:rPr lang="en-US" altLang="en-US" sz="3300" dirty="0"/>
              <a:t> (</a:t>
            </a:r>
            <a:r>
              <a:rPr lang="en-US" altLang="en-US" sz="3300" dirty="0" err="1"/>
              <a:t>comportamento</a:t>
            </a:r>
            <a:r>
              <a:rPr lang="en-US" altLang="en-US" sz="3300" dirty="0"/>
              <a:t>) per non </a:t>
            </a:r>
            <a:r>
              <a:rPr lang="en-US" altLang="en-US" sz="3300" dirty="0" err="1"/>
              <a:t>sentire</a:t>
            </a:r>
            <a:r>
              <a:rPr lang="en-US" altLang="en-US" sz="3300" dirty="0"/>
              <a:t> le </a:t>
            </a:r>
            <a:r>
              <a:rPr lang="en-US" altLang="en-US" sz="3300" dirty="0" err="1"/>
              <a:t>urla</a:t>
            </a:r>
            <a:r>
              <a:rPr lang="en-US" altLang="en-US" sz="3300" dirty="0"/>
              <a:t>  del </a:t>
            </a:r>
            <a:r>
              <a:rPr lang="en-US" altLang="en-US" sz="3300" dirty="0" err="1"/>
              <a:t>suo</a:t>
            </a:r>
            <a:r>
              <a:rPr lang="en-US" altLang="en-US" sz="3300" dirty="0"/>
              <a:t> </a:t>
            </a:r>
            <a:r>
              <a:rPr lang="en-US" altLang="en-US" sz="3300" dirty="0" err="1"/>
              <a:t>compagno</a:t>
            </a:r>
            <a:r>
              <a:rPr lang="en-US" altLang="en-US" sz="3300" dirty="0"/>
              <a:t> di </a:t>
            </a:r>
            <a:r>
              <a:rPr lang="en-US" altLang="en-US" sz="3300" dirty="0" err="1"/>
              <a:t>classe</a:t>
            </a:r>
            <a:r>
              <a:rPr lang="en-US" altLang="en-US" sz="3300" dirty="0"/>
              <a:t>  (</a:t>
            </a:r>
            <a:r>
              <a:rPr lang="en-US" altLang="en-US" sz="3300" dirty="0" err="1"/>
              <a:t>stimolo</a:t>
            </a:r>
            <a:r>
              <a:rPr lang="en-US" altLang="en-US" sz="3300" dirty="0"/>
              <a:t> </a:t>
            </a:r>
            <a:r>
              <a:rPr lang="en-US" altLang="en-US" sz="3300" dirty="0" err="1"/>
              <a:t>avversivo</a:t>
            </a:r>
            <a:r>
              <a:rPr lang="en-US" altLang="en-US" sz="3300" dirty="0"/>
              <a:t>). È </a:t>
            </a:r>
            <a:r>
              <a:rPr lang="en-US" altLang="en-US" sz="3300" u="sng" dirty="0" err="1"/>
              <a:t>più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probabile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che</a:t>
            </a:r>
            <a:r>
              <a:rPr lang="en-US" altLang="en-US" sz="3300" u="sng" dirty="0"/>
              <a:t> Mara </a:t>
            </a:r>
            <a:r>
              <a:rPr lang="en-US" altLang="en-US" sz="3300" u="sng" dirty="0" err="1"/>
              <a:t>indossi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i</a:t>
            </a:r>
            <a:r>
              <a:rPr lang="en-US" altLang="en-US" sz="3300" u="sng" dirty="0"/>
              <a:t> </a:t>
            </a:r>
            <a:r>
              <a:rPr lang="en-US" altLang="en-US" sz="3300" u="sng" dirty="0" err="1"/>
              <a:t>tappi</a:t>
            </a:r>
            <a:r>
              <a:rPr lang="en-US" altLang="en-US" sz="3300" u="sng" dirty="0"/>
              <a:t> </a:t>
            </a:r>
            <a:r>
              <a:rPr lang="en-US" altLang="en-US" sz="3300" dirty="0"/>
              <a:t>la </a:t>
            </a:r>
            <a:r>
              <a:rPr lang="en-US" altLang="en-US" sz="3300" dirty="0" err="1"/>
              <a:t>prossima</a:t>
            </a:r>
            <a:r>
              <a:rPr lang="en-US" altLang="en-US" sz="3300" dirty="0"/>
              <a:t> </a:t>
            </a:r>
            <a:r>
              <a:rPr lang="en-US" altLang="en-US" sz="3300" dirty="0" err="1"/>
              <a:t>volta</a:t>
            </a:r>
            <a:r>
              <a:rPr lang="en-US" altLang="en-US" sz="3300" dirty="0"/>
              <a:t>.</a:t>
            </a:r>
          </a:p>
          <a:p>
            <a:pPr lvl="2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sz="3300" dirty="0"/>
              <a:t>Stefano </a:t>
            </a:r>
            <a:r>
              <a:rPr lang="en-GB" sz="3300" dirty="0" err="1"/>
              <a:t>prende</a:t>
            </a:r>
            <a:r>
              <a:rPr lang="en-GB" sz="3300" dirty="0"/>
              <a:t> </a:t>
            </a:r>
            <a:r>
              <a:rPr lang="en-GB" sz="3300" dirty="0" err="1"/>
              <a:t>l’aspirina</a:t>
            </a:r>
            <a:r>
              <a:rPr lang="en-GB" sz="3300" dirty="0"/>
              <a:t> (</a:t>
            </a:r>
            <a:r>
              <a:rPr lang="en-GB" sz="3300" dirty="0" err="1"/>
              <a:t>comportamento</a:t>
            </a:r>
            <a:r>
              <a:rPr lang="en-GB" sz="3300" dirty="0"/>
              <a:t> ) al fine </a:t>
            </a:r>
            <a:r>
              <a:rPr lang="en-GB" sz="3300" dirty="0" err="1"/>
              <a:t>di</a:t>
            </a:r>
            <a:r>
              <a:rPr lang="en-GB" sz="3300" dirty="0"/>
              <a:t> </a:t>
            </a:r>
            <a:r>
              <a:rPr lang="en-GB" sz="3300" dirty="0" err="1"/>
              <a:t>interrompere</a:t>
            </a:r>
            <a:r>
              <a:rPr lang="en-GB" sz="3300" dirty="0"/>
              <a:t> (</a:t>
            </a:r>
            <a:r>
              <a:rPr lang="en-GB" sz="3300" dirty="0" err="1"/>
              <a:t>stimolo</a:t>
            </a:r>
            <a:r>
              <a:rPr lang="en-GB" sz="3300" dirty="0"/>
              <a:t> </a:t>
            </a:r>
            <a:r>
              <a:rPr lang="en-GB" sz="3300" dirty="0" err="1"/>
              <a:t>rinfrozante</a:t>
            </a:r>
            <a:r>
              <a:rPr lang="en-GB" sz="3300" dirty="0"/>
              <a:t>) </a:t>
            </a:r>
            <a:r>
              <a:rPr lang="en-GB" sz="3300" dirty="0" err="1"/>
              <a:t>il</a:t>
            </a:r>
            <a:r>
              <a:rPr lang="en-GB" sz="3300" dirty="0"/>
              <a:t> </a:t>
            </a:r>
            <a:r>
              <a:rPr lang="en-GB" sz="3300" dirty="0" err="1"/>
              <a:t>dolore</a:t>
            </a:r>
            <a:r>
              <a:rPr lang="en-GB" sz="3300" dirty="0"/>
              <a:t> </a:t>
            </a:r>
            <a:r>
              <a:rPr lang="en-GB" sz="3300" dirty="0" err="1"/>
              <a:t>alle</a:t>
            </a:r>
            <a:r>
              <a:rPr lang="en-GB" sz="3300" dirty="0"/>
              <a:t> </a:t>
            </a:r>
            <a:r>
              <a:rPr lang="en-GB" sz="3300" dirty="0" err="1"/>
              <a:t>ossa</a:t>
            </a:r>
            <a:r>
              <a:rPr lang="en-GB" sz="3300" dirty="0"/>
              <a:t> (</a:t>
            </a:r>
            <a:r>
              <a:rPr lang="en-GB" sz="3300" dirty="0" err="1"/>
              <a:t>stimolo</a:t>
            </a:r>
            <a:r>
              <a:rPr lang="en-GB" sz="3300" dirty="0"/>
              <a:t> </a:t>
            </a:r>
            <a:r>
              <a:rPr lang="en-GB" sz="3300" dirty="0" err="1"/>
              <a:t>avversivo</a:t>
            </a:r>
            <a:r>
              <a:rPr lang="en-GB" sz="3300" dirty="0"/>
              <a:t>). </a:t>
            </a:r>
            <a:r>
              <a:rPr lang="en-GB" sz="3300" u="sng" dirty="0"/>
              <a:t>È </a:t>
            </a:r>
            <a:r>
              <a:rPr lang="en-GB" sz="3300" u="sng" dirty="0" err="1"/>
              <a:t>più</a:t>
            </a:r>
            <a:r>
              <a:rPr lang="en-GB" sz="3300" u="sng" dirty="0"/>
              <a:t> </a:t>
            </a:r>
            <a:r>
              <a:rPr lang="en-GB" sz="3300" u="sng" dirty="0" err="1"/>
              <a:t>probabile</a:t>
            </a:r>
            <a:r>
              <a:rPr lang="en-GB" sz="3300" u="sng" dirty="0"/>
              <a:t> </a:t>
            </a:r>
            <a:r>
              <a:rPr lang="en-GB" sz="3300" u="sng" dirty="0" err="1"/>
              <a:t>che</a:t>
            </a:r>
            <a:r>
              <a:rPr lang="en-GB" sz="3300" u="sng" dirty="0"/>
              <a:t> Stefano </a:t>
            </a:r>
            <a:r>
              <a:rPr lang="en-GB" sz="3300" u="sng" dirty="0" err="1"/>
              <a:t>prenda</a:t>
            </a:r>
            <a:r>
              <a:rPr lang="en-GB" sz="3300" u="sng" dirty="0"/>
              <a:t> </a:t>
            </a:r>
            <a:r>
              <a:rPr lang="en-GB" sz="3300" u="sng" dirty="0" err="1"/>
              <a:t>l’aspirina</a:t>
            </a:r>
            <a:r>
              <a:rPr lang="en-GB" sz="3300" u="sng" dirty="0"/>
              <a:t> </a:t>
            </a:r>
            <a:r>
              <a:rPr lang="en-GB" sz="3300" dirty="0"/>
              <a:t>la </a:t>
            </a:r>
            <a:r>
              <a:rPr lang="en-GB" sz="3300" dirty="0" err="1"/>
              <a:t>prossima</a:t>
            </a:r>
            <a:r>
              <a:rPr lang="en-GB" sz="3300" dirty="0"/>
              <a:t> </a:t>
            </a:r>
            <a:r>
              <a:rPr lang="en-GB" sz="3300" dirty="0" err="1"/>
              <a:t>volta</a:t>
            </a:r>
            <a:r>
              <a:rPr lang="en-GB" sz="3300" dirty="0"/>
              <a:t>.</a:t>
            </a:r>
            <a:endParaRPr lang="en-US" altLang="en-US" sz="3300" dirty="0"/>
          </a:p>
          <a:p>
            <a:pPr lvl="2"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/>
            <a:endParaRPr lang="en-US" altLang="en-US" dirty="0"/>
          </a:p>
          <a:p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254322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F3341-D72A-4489-871A-F867A821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4" y="298500"/>
            <a:ext cx="5314536" cy="1325563"/>
          </a:xfrm>
        </p:spPr>
        <p:txBody>
          <a:bodyPr>
            <a:normAutofit/>
          </a:bodyPr>
          <a:lstStyle/>
          <a:p>
            <a:r>
              <a:rPr lang="en-GB" sz="4400" dirty="0" err="1">
                <a:solidFill>
                  <a:schemeClr val="bg1"/>
                </a:solidFill>
              </a:rPr>
              <a:t>Tocca</a:t>
            </a:r>
            <a:r>
              <a:rPr lang="en-GB" sz="4400" dirty="0">
                <a:solidFill>
                  <a:schemeClr val="bg1"/>
                </a:solidFill>
              </a:rPr>
              <a:t> a </a:t>
            </a:r>
            <a:r>
              <a:rPr lang="en-GB" sz="4400" dirty="0" err="1">
                <a:solidFill>
                  <a:schemeClr val="bg1"/>
                </a:solidFill>
              </a:rPr>
              <a:t>te</a:t>
            </a:r>
            <a:r>
              <a:rPr lang="en-GB" sz="4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DFFFF-D854-4C6F-8450-693058618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36" y="2672889"/>
            <a:ext cx="8758767" cy="462660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</a:rPr>
              <a:t>Luca </a:t>
            </a:r>
            <a:r>
              <a:rPr lang="en-GB" sz="1600" dirty="0" err="1">
                <a:solidFill>
                  <a:schemeClr val="bg1"/>
                </a:solidFill>
              </a:rPr>
              <a:t>guida</a:t>
            </a:r>
            <a:r>
              <a:rPr lang="en-GB" sz="1600" dirty="0">
                <a:solidFill>
                  <a:schemeClr val="bg1"/>
                </a:solidFill>
              </a:rPr>
              <a:t> la </a:t>
            </a:r>
            <a:r>
              <a:rPr lang="en-GB" sz="1600" dirty="0" err="1">
                <a:solidFill>
                  <a:schemeClr val="bg1"/>
                </a:solidFill>
              </a:rPr>
              <a:t>sua</a:t>
            </a:r>
            <a:r>
              <a:rPr lang="en-GB" sz="1600" dirty="0">
                <a:solidFill>
                  <a:schemeClr val="bg1"/>
                </a:solidFill>
              </a:rPr>
              <a:t> auto e </a:t>
            </a:r>
            <a:r>
              <a:rPr lang="en-GB" sz="1600" dirty="0" err="1">
                <a:solidFill>
                  <a:schemeClr val="bg1"/>
                </a:solidFill>
              </a:rPr>
              <a:t>inizia</a:t>
            </a:r>
            <a:r>
              <a:rPr lang="en-GB" sz="1600" dirty="0">
                <a:solidFill>
                  <a:schemeClr val="bg1"/>
                </a:solidFill>
              </a:rPr>
              <a:t> a </a:t>
            </a:r>
            <a:r>
              <a:rPr lang="en-GB" sz="1600" dirty="0" err="1">
                <a:solidFill>
                  <a:schemeClr val="bg1"/>
                </a:solidFill>
              </a:rPr>
              <a:t>piovere</a:t>
            </a:r>
            <a:r>
              <a:rPr lang="en-GB" sz="1600" dirty="0">
                <a:solidFill>
                  <a:schemeClr val="bg1"/>
                </a:solidFill>
              </a:rPr>
              <a:t>. Per </a:t>
            </a:r>
            <a:r>
              <a:rPr lang="en-GB" sz="1600" dirty="0" err="1">
                <a:solidFill>
                  <a:schemeClr val="bg1"/>
                </a:solidFill>
              </a:rPr>
              <a:t>togliere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l’acqua</a:t>
            </a:r>
            <a:r>
              <a:rPr lang="en-GB" sz="1600" dirty="0">
                <a:solidFill>
                  <a:schemeClr val="bg1"/>
                </a:solidFill>
              </a:rPr>
              <a:t> dal </a:t>
            </a:r>
            <a:r>
              <a:rPr lang="en-GB" sz="1600" dirty="0" err="1">
                <a:solidFill>
                  <a:schemeClr val="bg1"/>
                </a:solidFill>
              </a:rPr>
              <a:t>parabrezza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aziona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tergicristalli</a:t>
            </a:r>
            <a:r>
              <a:rPr lang="en-GB" sz="16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</a:rPr>
              <a:t>La mamma </a:t>
            </a:r>
            <a:r>
              <a:rPr lang="en-GB" sz="1600" dirty="0" err="1">
                <a:solidFill>
                  <a:schemeClr val="bg1"/>
                </a:solidFill>
              </a:rPr>
              <a:t>elogia</a:t>
            </a:r>
            <a:r>
              <a:rPr lang="en-GB" sz="1600" dirty="0">
                <a:solidFill>
                  <a:schemeClr val="bg1"/>
                </a:solidFill>
              </a:rPr>
              <a:t> il </a:t>
            </a:r>
            <a:r>
              <a:rPr lang="en-GB" sz="1600" dirty="0" err="1">
                <a:solidFill>
                  <a:schemeClr val="bg1"/>
                </a:solidFill>
              </a:rPr>
              <a:t>figlio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quando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completa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compiti</a:t>
            </a:r>
            <a:r>
              <a:rPr lang="en-GB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</a:rPr>
              <a:t>Mauro </a:t>
            </a:r>
            <a:r>
              <a:rPr lang="en-GB" sz="1600" dirty="0" err="1">
                <a:solidFill>
                  <a:schemeClr val="bg1"/>
                </a:solidFill>
              </a:rPr>
              <a:t>indossa</a:t>
            </a:r>
            <a:r>
              <a:rPr lang="en-GB" sz="1600" dirty="0">
                <a:solidFill>
                  <a:schemeClr val="bg1"/>
                </a:solidFill>
              </a:rPr>
              <a:t> la </a:t>
            </a:r>
            <a:r>
              <a:rPr lang="en-GB" sz="1600" dirty="0" err="1">
                <a:solidFill>
                  <a:schemeClr val="bg1"/>
                </a:solidFill>
              </a:rPr>
              <a:t>mantella</a:t>
            </a:r>
            <a:r>
              <a:rPr lang="en-GB" sz="1600" dirty="0">
                <a:solidFill>
                  <a:schemeClr val="bg1"/>
                </a:solidFill>
              </a:rPr>
              <a:t> per non </a:t>
            </a:r>
            <a:r>
              <a:rPr lang="en-GB" sz="1600" dirty="0" err="1">
                <a:solidFill>
                  <a:schemeClr val="bg1"/>
                </a:solidFill>
              </a:rPr>
              <a:t>sentire</a:t>
            </a:r>
            <a:r>
              <a:rPr lang="en-GB" sz="1600" dirty="0">
                <a:solidFill>
                  <a:schemeClr val="bg1"/>
                </a:solidFill>
              </a:rPr>
              <a:t>  </a:t>
            </a:r>
            <a:r>
              <a:rPr lang="en-GB" sz="1600" dirty="0" err="1">
                <a:solidFill>
                  <a:schemeClr val="bg1"/>
                </a:solidFill>
              </a:rPr>
              <a:t>sul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corpo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capelli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tagliati</a:t>
            </a:r>
            <a:r>
              <a:rPr lang="en-GB" sz="1600" dirty="0">
                <a:solidFill>
                  <a:schemeClr val="bg1"/>
                </a:solidFill>
              </a:rPr>
              <a:t> dal </a:t>
            </a:r>
            <a:r>
              <a:rPr lang="en-GB" sz="1600" dirty="0" err="1">
                <a:solidFill>
                  <a:schemeClr val="bg1"/>
                </a:solidFill>
              </a:rPr>
              <a:t>parrucchiere</a:t>
            </a:r>
            <a:r>
              <a:rPr lang="en-GB" sz="16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</a:rPr>
              <a:t>I </a:t>
            </a:r>
            <a:r>
              <a:rPr lang="en-GB" sz="1600" dirty="0" err="1">
                <a:solidFill>
                  <a:schemeClr val="bg1"/>
                </a:solidFill>
              </a:rPr>
              <a:t>piatti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nel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lavandino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hanno</a:t>
            </a:r>
            <a:r>
              <a:rPr lang="en-GB" sz="1600" dirty="0">
                <a:solidFill>
                  <a:schemeClr val="bg1"/>
                </a:solidFill>
              </a:rPr>
              <a:t> un </a:t>
            </a:r>
            <a:r>
              <a:rPr lang="en-GB" sz="1600" dirty="0" err="1">
                <a:solidFill>
                  <a:schemeClr val="bg1"/>
                </a:solidFill>
              </a:rPr>
              <a:t>cattivo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odore</a:t>
            </a:r>
            <a:r>
              <a:rPr lang="en-GB" sz="1600" dirty="0">
                <a:solidFill>
                  <a:schemeClr val="bg1"/>
                </a:solidFill>
              </a:rPr>
              <a:t>. </a:t>
            </a:r>
            <a:r>
              <a:rPr lang="en-GB" sz="1600" dirty="0" err="1">
                <a:solidFill>
                  <a:schemeClr val="bg1"/>
                </a:solidFill>
              </a:rPr>
              <a:t>Lavi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piatti</a:t>
            </a:r>
            <a:r>
              <a:rPr lang="en-GB" sz="1600" dirty="0">
                <a:solidFill>
                  <a:schemeClr val="bg1"/>
                </a:solidFill>
              </a:rPr>
              <a:t> e </a:t>
            </a:r>
            <a:r>
              <a:rPr lang="en-GB" sz="1600" dirty="0" err="1">
                <a:solidFill>
                  <a:schemeClr val="bg1"/>
                </a:solidFill>
              </a:rPr>
              <a:t>l’odore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va</a:t>
            </a:r>
            <a:r>
              <a:rPr lang="en-GB" sz="1600" dirty="0">
                <a:solidFill>
                  <a:schemeClr val="bg1"/>
                </a:solidFill>
              </a:rPr>
              <a:t> via.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</a:rPr>
              <a:t>Andrea </a:t>
            </a:r>
            <a:r>
              <a:rPr lang="en-GB" sz="1600" dirty="0" err="1">
                <a:solidFill>
                  <a:schemeClr val="bg1"/>
                </a:solidFill>
              </a:rPr>
              <a:t>chiama</a:t>
            </a:r>
            <a:r>
              <a:rPr lang="en-GB" sz="1600" dirty="0">
                <a:solidFill>
                  <a:schemeClr val="bg1"/>
                </a:solidFill>
              </a:rPr>
              <a:t> la mamma e le dice ‘per </a:t>
            </a:r>
            <a:r>
              <a:rPr lang="en-GB" sz="1600" dirty="0" err="1">
                <a:solidFill>
                  <a:schemeClr val="bg1"/>
                </a:solidFill>
              </a:rPr>
              <a:t>favore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puoi</a:t>
            </a:r>
            <a:r>
              <a:rPr lang="en-GB" sz="1600" dirty="0">
                <a:solidFill>
                  <a:schemeClr val="bg1"/>
                </a:solidFill>
              </a:rPr>
              <a:t> venire qui?’, la mamma </a:t>
            </a:r>
            <a:r>
              <a:rPr lang="en-GB" sz="1600" dirty="0" err="1">
                <a:solidFill>
                  <a:schemeClr val="bg1"/>
                </a:solidFill>
              </a:rPr>
              <a:t>va</a:t>
            </a:r>
            <a:r>
              <a:rPr lang="en-GB" sz="1600" dirty="0">
                <a:solidFill>
                  <a:schemeClr val="bg1"/>
                </a:solidFill>
              </a:rPr>
              <a:t> da Andrea </a:t>
            </a:r>
            <a:r>
              <a:rPr lang="en-GB" sz="1600" dirty="0" err="1">
                <a:solidFill>
                  <a:schemeClr val="bg1"/>
                </a:solidFill>
              </a:rPr>
              <a:t>immediatamente</a:t>
            </a:r>
            <a:r>
              <a:rPr lang="en-GB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170" name="Picture 2" descr="Image result for thinking cloud">
            <a:extLst>
              <a:ext uri="{FF2B5EF4-FFF2-40B4-BE49-F238E27FC236}">
                <a16:creationId xmlns:a16="http://schemas.microsoft.com/office/drawing/2014/main" id="{CD837B64-A8ED-4E75-B922-5F0D46BA4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r="2507" b="-2"/>
          <a:stretch/>
        </p:blipFill>
        <p:spPr bwMode="auto">
          <a:xfrm>
            <a:off x="8904098" y="12357"/>
            <a:ext cx="3287902" cy="3416643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2B84A7-77A8-4A48-AD18-972528CC1DF6}"/>
              </a:ext>
            </a:extLst>
          </p:cNvPr>
          <p:cNvSpPr txBox="1"/>
          <p:nvPr/>
        </p:nvSpPr>
        <p:spPr>
          <a:xfrm>
            <a:off x="565608" y="1624063"/>
            <a:ext cx="496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Rinforzo positivo o negativo?</a:t>
            </a:r>
          </a:p>
        </p:txBody>
      </p:sp>
    </p:spTree>
    <p:extLst>
      <p:ext uri="{BB962C8B-B14F-4D97-AF65-F5344CB8AC3E}">
        <p14:creationId xmlns:p14="http://schemas.microsoft.com/office/powerpoint/2010/main" val="3731625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743A0-5733-4D6B-8EE2-1B09303B9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Video. </a:t>
            </a:r>
            <a:r>
              <a:rPr lang="it-IT" sz="4400" dirty="0"/>
              <a:t>Rinforzo positivo o negativo?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4F4182-8B2C-4D97-A81E-81802085D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287" y="2477424"/>
            <a:ext cx="1847850" cy="24669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81C28E-2B78-4740-8CB1-6B574E65A0F3}"/>
              </a:ext>
            </a:extLst>
          </p:cNvPr>
          <p:cNvSpPr txBox="1"/>
          <p:nvPr/>
        </p:nvSpPr>
        <p:spPr>
          <a:xfrm>
            <a:off x="763675" y="1999622"/>
            <a:ext cx="7264958" cy="48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7C0998C-EECC-4548-AAA0-1D5F6D97DAF4}"/>
              </a:ext>
            </a:extLst>
          </p:cNvPr>
          <p:cNvSpPr txBox="1"/>
          <p:nvPr/>
        </p:nvSpPr>
        <p:spPr>
          <a:xfrm>
            <a:off x="3397419" y="5693758"/>
            <a:ext cx="487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7030A0"/>
                </a:solidFill>
              </a:rPr>
              <a:t>Rinforzo positivo (elogio</a:t>
            </a:r>
            <a:r>
              <a:rPr lang="it-IT" dirty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3" name="ABA Therapy - Play">
            <a:hlinkClick r:id="" action="ppaction://media"/>
            <a:extLst>
              <a:ext uri="{FF2B5EF4-FFF2-40B4-BE49-F238E27FC236}">
                <a16:creationId xmlns:a16="http://schemas.microsoft.com/office/drawing/2014/main" id="{D05FD472-C22F-4CF0-9990-10B686DC3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9497" y="1794356"/>
            <a:ext cx="6101057" cy="34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4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4B1D60-7499-4F4D-83B1-62914CD7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Come scegliere ed usare i </a:t>
            </a:r>
            <a:r>
              <a:rPr lang="it-IT" dirty="0" err="1"/>
              <a:t>rinforzatori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F96D5D-3403-466B-A929-8378C6459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14375"/>
            <a:ext cx="10058400" cy="4050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/>
              <a:t>Trovare i </a:t>
            </a:r>
            <a:r>
              <a:rPr lang="it-IT" dirty="0" err="1"/>
              <a:t>rinforzatori</a:t>
            </a:r>
            <a:endParaRPr lang="it-IT" dirty="0"/>
          </a:p>
          <a:p>
            <a:pPr algn="ctr"/>
            <a:endParaRPr lang="it-IT" dirty="0"/>
          </a:p>
          <a:p>
            <a:pPr marL="0" indent="0" algn="ctr">
              <a:buNone/>
            </a:pPr>
            <a:r>
              <a:rPr lang="it-IT" dirty="0"/>
              <a:t>Controllarne l’accesso</a:t>
            </a:r>
          </a:p>
          <a:p>
            <a:pPr algn="ctr"/>
            <a:endParaRPr lang="it-IT" dirty="0"/>
          </a:p>
          <a:p>
            <a:pPr marL="0" indent="0" algn="ctr">
              <a:buNone/>
            </a:pPr>
            <a:r>
              <a:rPr lang="it-IT" dirty="0" err="1"/>
              <a:t>Pairing</a:t>
            </a:r>
            <a:r>
              <a:rPr lang="it-IT" dirty="0"/>
              <a:t> con il rinforzo</a:t>
            </a:r>
          </a:p>
          <a:p>
            <a:pPr algn="ctr"/>
            <a:endParaRPr lang="it-IT" dirty="0"/>
          </a:p>
          <a:p>
            <a:pPr marL="0" indent="0" algn="ctr">
              <a:buNone/>
            </a:pPr>
            <a:r>
              <a:rPr lang="it-IT" dirty="0"/>
              <a:t>Riduzione graduale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C26658-08E1-4891-80FD-C7A7D8BFD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62" y="3864991"/>
            <a:ext cx="2785690" cy="173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6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6B45-DED7-4EEE-8117-7196C89F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545676"/>
            <a:ext cx="9858383" cy="1325562"/>
          </a:xfrm>
        </p:spPr>
        <p:txBody>
          <a:bodyPr>
            <a:normAutofit/>
          </a:bodyPr>
          <a:lstStyle/>
          <a:p>
            <a:r>
              <a:rPr lang="en-GB" dirty="0" err="1"/>
              <a:t>Co</a:t>
            </a:r>
            <a:r>
              <a:rPr lang="en-GB" sz="4400" dirty="0" err="1"/>
              <a:t>s’è</a:t>
            </a:r>
            <a:r>
              <a:rPr lang="en-GB" sz="4400" dirty="0"/>
              <a:t> la </a:t>
            </a:r>
            <a:r>
              <a:rPr lang="en-GB" sz="4400" dirty="0" err="1"/>
              <a:t>terapia</a:t>
            </a:r>
            <a:r>
              <a:rPr lang="en-GB" sz="4400" dirty="0"/>
              <a:t> ABA 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4533C0-DA5D-466F-B32E-F9B9176F74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9037909"/>
              </p:ext>
            </p:extLst>
          </p:nvPr>
        </p:nvGraphicFramePr>
        <p:xfrm>
          <a:off x="1262063" y="1614488"/>
          <a:ext cx="9982200" cy="440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693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AFA5D7-2705-40EE-B6C7-C0EE4B475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Identificare i </a:t>
            </a:r>
            <a:r>
              <a:rPr lang="it-IT" dirty="0" err="1"/>
              <a:t>rinforzatori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8E79D0-BE16-46DD-BAA9-94B9F3A3F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1. Create una lista di qualunque </a:t>
            </a:r>
            <a:r>
              <a:rPr lang="it-IT" b="1" i="0" u="none" strike="noStrike" baseline="0" dirty="0">
                <a:solidFill>
                  <a:srgbClr val="000000"/>
                </a:solidFill>
                <a:latin typeface="Calibri-Bold"/>
              </a:rPr>
              <a:t>oggetto </a:t>
            </a:r>
            <a:r>
              <a:rPr lang="it-IT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che abbia avuto valore in passato</a:t>
            </a:r>
          </a:p>
          <a:p>
            <a:pPr marL="0" indent="0" algn="just">
              <a:buNone/>
            </a:pPr>
            <a:endParaRPr lang="it-IT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it-IT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Offrite degli ogge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tti</a:t>
            </a:r>
            <a:r>
              <a:rPr lang="it-IT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ed osservate il comportamento del bambino (li accetta? Gioca? Per quanto tempo?...)</a:t>
            </a:r>
          </a:p>
          <a:p>
            <a:pPr algn="just"/>
            <a:endParaRPr lang="it-IT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it-IT" dirty="0">
                <a:solidFill>
                  <a:srgbClr val="000000"/>
                </a:solidFill>
                <a:latin typeface="Calibri-Bold"/>
              </a:rPr>
              <a:t>3</a:t>
            </a:r>
            <a:r>
              <a:rPr lang="it-IT" i="0" u="none" strike="noStrike" baseline="0" dirty="0">
                <a:solidFill>
                  <a:srgbClr val="000000"/>
                </a:solidFill>
                <a:latin typeface="Calibri-Bold"/>
              </a:rPr>
              <a:t>. </a:t>
            </a:r>
            <a:r>
              <a:rPr lang="it-IT" b="1" i="0" u="none" strike="noStrike" baseline="0" dirty="0">
                <a:solidFill>
                  <a:srgbClr val="000000"/>
                </a:solidFill>
                <a:latin typeface="Calibri-Bold"/>
              </a:rPr>
              <a:t>Osservate </a:t>
            </a:r>
            <a:r>
              <a:rPr lang="it-IT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 registrate qualunque comportamento o attività che mostrano quando rimangono da soli</a:t>
            </a:r>
          </a:p>
        </p:txBody>
      </p:sp>
    </p:spTree>
    <p:extLst>
      <p:ext uri="{BB962C8B-B14F-4D97-AF65-F5344CB8AC3E}">
        <p14:creationId xmlns:p14="http://schemas.microsoft.com/office/powerpoint/2010/main" val="2971676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08554-E176-4D6C-9598-8A64072B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57CF3C-143B-4F7B-9F50-64DFA09E7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Palloncini</a:t>
            </a:r>
          </a:p>
          <a:p>
            <a:pPr marL="0" indent="0">
              <a:buNone/>
            </a:pPr>
            <a:r>
              <a:rPr lang="it-IT" dirty="0"/>
              <a:t>• Bolle di sapone</a:t>
            </a:r>
          </a:p>
          <a:p>
            <a:pPr marL="0" indent="0">
              <a:buNone/>
            </a:pPr>
            <a:r>
              <a:rPr lang="it-IT" dirty="0"/>
              <a:t>• Pittura</a:t>
            </a:r>
          </a:p>
          <a:p>
            <a:pPr marL="0" indent="0">
              <a:buNone/>
            </a:pPr>
            <a:r>
              <a:rPr lang="it-IT" dirty="0"/>
              <a:t>• Libri</a:t>
            </a:r>
          </a:p>
          <a:p>
            <a:pPr marL="0" indent="0">
              <a:buNone/>
            </a:pPr>
            <a:r>
              <a:rPr lang="it-IT" dirty="0"/>
              <a:t>• puzzles</a:t>
            </a:r>
          </a:p>
          <a:p>
            <a:pPr marL="0" indent="0">
              <a:buNone/>
            </a:pPr>
            <a:r>
              <a:rPr lang="it-IT" dirty="0"/>
              <a:t>• Trottole</a:t>
            </a:r>
          </a:p>
          <a:p>
            <a:pPr marL="0" indent="0">
              <a:buNone/>
            </a:pPr>
            <a:r>
              <a:rPr lang="it-IT" dirty="0"/>
              <a:t>• Musica</a:t>
            </a:r>
          </a:p>
          <a:p>
            <a:pPr marL="0" indent="0">
              <a:buNone/>
            </a:pPr>
            <a:r>
              <a:rPr lang="it-IT" dirty="0"/>
              <a:t>• Macchinine</a:t>
            </a:r>
          </a:p>
          <a:p>
            <a:pPr marL="0" indent="0">
              <a:buNone/>
            </a:pPr>
            <a:r>
              <a:rPr lang="it-IT" dirty="0"/>
              <a:t>• Computer</a:t>
            </a:r>
          </a:p>
          <a:p>
            <a:pPr marL="0" indent="0">
              <a:buNone/>
            </a:pPr>
            <a:r>
              <a:rPr lang="it-IT" dirty="0"/>
              <a:t>• Accesso ad internet</a:t>
            </a:r>
          </a:p>
          <a:p>
            <a:pPr marL="0" indent="0">
              <a:buNone/>
            </a:pPr>
            <a:r>
              <a:rPr lang="it-IT" dirty="0"/>
              <a:t>• Tablet</a:t>
            </a:r>
          </a:p>
          <a:p>
            <a:pPr marL="0" indent="0">
              <a:buNone/>
            </a:pPr>
            <a:r>
              <a:rPr lang="it-IT" dirty="0"/>
              <a:t>• Accesso a luoghi preferiti (es. parco, cinema, mc cafè…)</a:t>
            </a:r>
          </a:p>
        </p:txBody>
      </p:sp>
    </p:spTree>
    <p:extLst>
      <p:ext uri="{BB962C8B-B14F-4D97-AF65-F5344CB8AC3E}">
        <p14:creationId xmlns:p14="http://schemas.microsoft.com/office/powerpoint/2010/main" val="1790945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30E93D-30D5-4E71-9665-F961F07C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Esercitazione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FAE8BA-44B6-4F10-833C-B15DF90FB4ED}"/>
              </a:ext>
            </a:extLst>
          </p:cNvPr>
          <p:cNvSpPr txBox="1"/>
          <p:nvPr/>
        </p:nvSpPr>
        <p:spPr>
          <a:xfrm>
            <a:off x="1063752" y="2093976"/>
            <a:ext cx="1025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gli interessi elencato sotto, pensate a dei modi per ampliare varietà di luoghi, attività, oggetti  motivanti (appropriati all’età).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59E531-98C0-4121-93E0-C24639A995C9}"/>
              </a:ext>
            </a:extLst>
          </p:cNvPr>
          <p:cNvSpPr txBox="1"/>
          <p:nvPr/>
        </p:nvSpPr>
        <p:spPr>
          <a:xfrm>
            <a:off x="1063752" y="3480550"/>
            <a:ext cx="992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Adam è un bambino di 7 anni. Gli piace molto l’acqua, ascoltare la musica e lanciare gli oggetti per sentirne il rumore. Adora bere il thè freddo al limone.</a:t>
            </a:r>
          </a:p>
        </p:txBody>
      </p:sp>
    </p:spTree>
    <p:extLst>
      <p:ext uri="{BB962C8B-B14F-4D97-AF65-F5344CB8AC3E}">
        <p14:creationId xmlns:p14="http://schemas.microsoft.com/office/powerpoint/2010/main" val="3139606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9F79FF-720B-4A78-9803-ACFD06E71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Possibili </a:t>
            </a:r>
            <a:r>
              <a:rPr lang="it-IT" dirty="0" err="1"/>
              <a:t>rinforzatori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BA50F6-6C53-42EC-B58E-48A6388C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81" y="2275534"/>
            <a:ext cx="1933575" cy="13525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A7AA252-10A9-40F6-BCB0-0D1E3AAB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359" y="1993183"/>
            <a:ext cx="1587975" cy="17356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1927801-BF5F-4173-BF5C-8F5FE14F3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820" y="1289304"/>
            <a:ext cx="2483718" cy="23387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D5D216-C4D9-492E-8B34-AA0C38BC3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81" y="4009573"/>
            <a:ext cx="2857500" cy="19907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1BC19D8-DDA1-476C-9E95-660DB5465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534" y="3728877"/>
            <a:ext cx="2912587" cy="22714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6CFD485-AF05-4125-95C6-A9439A47A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228" y="4219079"/>
            <a:ext cx="1558867" cy="23425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07DB882-46A1-4914-A44D-EF3864570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8342" y="1789468"/>
            <a:ext cx="1930789" cy="193940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1EB0EF-1FDB-4EEB-96B0-365BD974A6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53" r="17224"/>
          <a:stretch/>
        </p:blipFill>
        <p:spPr>
          <a:xfrm>
            <a:off x="6509498" y="4508662"/>
            <a:ext cx="1679633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98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76F711-4543-4F5C-8A34-F46D0A7E5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29" y="245097"/>
            <a:ext cx="10838729" cy="60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27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23C29C-F671-470F-B7B9-373B5F59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18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BD9E0DB1-A163-442E-991F-62475A4A3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544124"/>
              </p:ext>
            </p:extLst>
          </p:nvPr>
        </p:nvGraphicFramePr>
        <p:xfrm>
          <a:off x="2032000" y="719666"/>
          <a:ext cx="8127999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564279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200213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493022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Antecedente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Comportamento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Conseguenza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34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Il bambino vede il carretto dei gelati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Il bambino indica il carretto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La mamma prende il gelato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597717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88E7DC-9D5F-4C06-B174-4B523EE2E0BE}"/>
              </a:ext>
            </a:extLst>
          </p:cNvPr>
          <p:cNvSpPr txBox="1"/>
          <p:nvPr/>
        </p:nvSpPr>
        <p:spPr>
          <a:xfrm>
            <a:off x="1951348" y="2045616"/>
            <a:ext cx="821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MO</a:t>
            </a:r>
            <a:r>
              <a:rPr lang="it-IT" dirty="0"/>
              <a:t>: il bambino ha voglia di gelato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DF983953-C9B9-4A62-9C46-2E19F5F1E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68504"/>
              </p:ext>
            </p:extLst>
          </p:nvPr>
        </p:nvGraphicFramePr>
        <p:xfrm>
          <a:off x="1951348" y="3142355"/>
          <a:ext cx="8127999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50167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267739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09405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Antecedente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Comportamento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Conseguenza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335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Cammino per strada e inizia a piovere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Apro l’ombrello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Mi riparo dalla pioggia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95887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1ED1CA-D6E8-4C43-9FAE-2E8B8755E562}"/>
              </a:ext>
            </a:extLst>
          </p:cNvPr>
          <p:cNvSpPr txBox="1"/>
          <p:nvPr/>
        </p:nvSpPr>
        <p:spPr>
          <a:xfrm>
            <a:off x="1951348" y="4468305"/>
            <a:ext cx="606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MO</a:t>
            </a:r>
            <a:r>
              <a:rPr lang="it-IT" dirty="0"/>
              <a:t>: Non mi voglio bagnare</a:t>
            </a:r>
          </a:p>
        </p:txBody>
      </p:sp>
    </p:spTree>
    <p:extLst>
      <p:ext uri="{BB962C8B-B14F-4D97-AF65-F5344CB8AC3E}">
        <p14:creationId xmlns:p14="http://schemas.microsoft.com/office/powerpoint/2010/main" val="689594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3477-4066-4212-979A-3897744B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97" y="480906"/>
            <a:ext cx="6387102" cy="1325563"/>
          </a:xfrm>
        </p:spPr>
        <p:txBody>
          <a:bodyPr>
            <a:normAutofit/>
          </a:bodyPr>
          <a:lstStyle/>
          <a:p>
            <a:r>
              <a:rPr lang="en-GB" sz="4400" dirty="0" err="1">
                <a:solidFill>
                  <a:schemeClr val="bg1"/>
                </a:solidFill>
              </a:rPr>
              <a:t>Punizione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  <a:endParaRPr lang="x-none" sz="44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2716E-6A10-4E84-9685-4507BDDCA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27" y="1806469"/>
            <a:ext cx="11483910" cy="587854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bg1"/>
                </a:solidFill>
              </a:rPr>
              <a:t>La punizione insegna a non ripetere la stessa risposta che ci ha provocato un malessere. È un cambiamento ambientale che segue una risposta e </a:t>
            </a:r>
            <a:r>
              <a:rPr lang="it-IT" sz="1600" b="1" u="sng" dirty="0">
                <a:solidFill>
                  <a:schemeClr val="bg1"/>
                </a:solidFill>
              </a:rPr>
              <a:t>diminuisce</a:t>
            </a:r>
            <a:r>
              <a:rPr lang="it-IT" sz="1600" u="sng" dirty="0">
                <a:solidFill>
                  <a:schemeClr val="bg1"/>
                </a:solidFill>
              </a:rPr>
              <a:t> la frequenza futura di un comportamento</a:t>
            </a:r>
            <a:r>
              <a:rPr lang="it-IT" sz="1600" dirty="0">
                <a:solidFill>
                  <a:schemeClr val="bg1"/>
                </a:solidFill>
              </a:rPr>
              <a:t>.</a:t>
            </a:r>
            <a:endParaRPr lang="en-GB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800" dirty="0" err="1">
                <a:solidFill>
                  <a:schemeClr val="bg1"/>
                </a:solidFill>
              </a:rPr>
              <a:t>Noi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evitiamo</a:t>
            </a:r>
            <a:r>
              <a:rPr lang="en-GB" sz="1800" dirty="0">
                <a:solidFill>
                  <a:schemeClr val="bg1"/>
                </a:solidFill>
              </a:rPr>
              <a:t> la </a:t>
            </a:r>
            <a:r>
              <a:rPr lang="en-GB" sz="1800" dirty="0" err="1">
                <a:solidFill>
                  <a:schemeClr val="bg1"/>
                </a:solidFill>
              </a:rPr>
              <a:t>punizione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finchè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possibile</a:t>
            </a:r>
            <a:r>
              <a:rPr lang="en-GB" sz="1800" dirty="0">
                <a:solidFill>
                  <a:schemeClr val="bg1"/>
                </a:solidFill>
              </a:rPr>
              <a:t> e </a:t>
            </a:r>
            <a:r>
              <a:rPr lang="en-GB" sz="1800" dirty="0" err="1">
                <a:solidFill>
                  <a:schemeClr val="bg1"/>
                </a:solidFill>
              </a:rPr>
              <a:t>viene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scelta</a:t>
            </a:r>
            <a:r>
              <a:rPr lang="en-GB" sz="1800" dirty="0">
                <a:solidFill>
                  <a:schemeClr val="bg1"/>
                </a:solidFill>
              </a:rPr>
              <a:t> come </a:t>
            </a:r>
            <a:r>
              <a:rPr lang="en-GB" sz="1800" dirty="0" err="1">
                <a:solidFill>
                  <a:schemeClr val="bg1"/>
                </a:solidFill>
              </a:rPr>
              <a:t>ultima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risorsa</a:t>
            </a:r>
            <a:r>
              <a:rPr lang="en-GB" sz="1800" dirty="0">
                <a:solidFill>
                  <a:schemeClr val="bg1"/>
                </a:solidFill>
              </a:rPr>
              <a:t>. </a:t>
            </a:r>
            <a:r>
              <a:rPr lang="en-GB" sz="1800" dirty="0" err="1">
                <a:solidFill>
                  <a:schemeClr val="bg1"/>
                </a:solidFill>
              </a:rPr>
              <a:t>Quando</a:t>
            </a:r>
            <a:r>
              <a:rPr lang="en-GB" sz="1800" dirty="0">
                <a:solidFill>
                  <a:schemeClr val="bg1"/>
                </a:solidFill>
              </a:rPr>
              <a:t> una </a:t>
            </a:r>
            <a:r>
              <a:rPr lang="en-GB" sz="1800" dirty="0" err="1">
                <a:solidFill>
                  <a:schemeClr val="bg1"/>
                </a:solidFill>
              </a:rPr>
              <a:t>punizione</a:t>
            </a:r>
            <a:r>
              <a:rPr lang="en-GB" sz="1800" dirty="0">
                <a:solidFill>
                  <a:schemeClr val="bg1"/>
                </a:solidFill>
              </a:rPr>
              <a:t> è </a:t>
            </a:r>
            <a:r>
              <a:rPr lang="en-GB" sz="1800" dirty="0" err="1">
                <a:solidFill>
                  <a:schemeClr val="bg1"/>
                </a:solidFill>
              </a:rPr>
              <a:t>usata</a:t>
            </a:r>
            <a:r>
              <a:rPr lang="en-GB" sz="1800" dirty="0">
                <a:solidFill>
                  <a:schemeClr val="bg1"/>
                </a:solidFill>
              </a:rPr>
              <a:t> per un </a:t>
            </a:r>
            <a:r>
              <a:rPr lang="en-GB" sz="1800" dirty="0" err="1">
                <a:solidFill>
                  <a:schemeClr val="bg1"/>
                </a:solidFill>
              </a:rPr>
              <a:t>intervento</a:t>
            </a:r>
            <a:r>
              <a:rPr lang="en-GB" sz="1800" dirty="0">
                <a:solidFill>
                  <a:schemeClr val="bg1"/>
                </a:solidFill>
              </a:rPr>
              <a:t>, è </a:t>
            </a:r>
            <a:r>
              <a:rPr lang="en-GB" sz="1800" dirty="0" err="1">
                <a:solidFill>
                  <a:schemeClr val="bg1"/>
                </a:solidFill>
              </a:rPr>
              <a:t>chiesto</a:t>
            </a:r>
            <a:r>
              <a:rPr lang="en-GB" sz="1800" dirty="0">
                <a:solidFill>
                  <a:schemeClr val="bg1"/>
                </a:solidFill>
              </a:rPr>
              <a:t> il </a:t>
            </a:r>
            <a:r>
              <a:rPr lang="en-GB" sz="1800" dirty="0" err="1">
                <a:solidFill>
                  <a:schemeClr val="bg1"/>
                </a:solidFill>
              </a:rPr>
              <a:t>consenso</a:t>
            </a:r>
            <a:r>
              <a:rPr lang="en-GB" sz="1800" dirty="0">
                <a:solidFill>
                  <a:schemeClr val="bg1"/>
                </a:solidFill>
              </a:rPr>
              <a:t> ai </a:t>
            </a:r>
            <a:r>
              <a:rPr lang="en-GB" sz="1800" dirty="0" err="1">
                <a:solidFill>
                  <a:schemeClr val="bg1"/>
                </a:solidFill>
              </a:rPr>
              <a:t>genitori</a:t>
            </a:r>
            <a:r>
              <a:rPr lang="en-GB" sz="1800" dirty="0">
                <a:solidFill>
                  <a:schemeClr val="bg1"/>
                </a:solidFill>
              </a:rPr>
              <a:t> prima di </a:t>
            </a:r>
            <a:r>
              <a:rPr lang="en-GB" sz="1800" dirty="0" err="1">
                <a:solidFill>
                  <a:schemeClr val="bg1"/>
                </a:solidFill>
              </a:rPr>
              <a:t>procedere</a:t>
            </a:r>
            <a:r>
              <a:rPr lang="en-GB" sz="1800" dirty="0">
                <a:solidFill>
                  <a:schemeClr val="bg1"/>
                </a:solidFill>
              </a:rPr>
              <a:t> con </a:t>
            </a:r>
            <a:r>
              <a:rPr lang="en-GB" sz="1800" dirty="0" err="1">
                <a:solidFill>
                  <a:schemeClr val="bg1"/>
                </a:solidFill>
              </a:rPr>
              <a:t>esso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bg1"/>
                </a:solidFill>
              </a:rPr>
              <a:t>La </a:t>
            </a:r>
            <a:r>
              <a:rPr lang="en-GB" sz="1800" dirty="0" err="1">
                <a:solidFill>
                  <a:schemeClr val="bg1"/>
                </a:solidFill>
              </a:rPr>
              <a:t>punizione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comprende</a:t>
            </a:r>
            <a:r>
              <a:rPr lang="en-GB" sz="1800" dirty="0">
                <a:solidFill>
                  <a:schemeClr val="bg1"/>
                </a:solidFill>
              </a:rPr>
              <a:t> diverse </a:t>
            </a:r>
            <a:r>
              <a:rPr lang="en-GB" sz="1800" dirty="0" err="1">
                <a:solidFill>
                  <a:schemeClr val="bg1"/>
                </a:solidFill>
              </a:rPr>
              <a:t>forme</a:t>
            </a:r>
            <a:r>
              <a:rPr lang="en-GB" sz="1800" dirty="0">
                <a:solidFill>
                  <a:schemeClr val="bg1"/>
                </a:solidFill>
              </a:rPr>
              <a:t> come: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err="1">
                <a:solidFill>
                  <a:schemeClr val="bg1"/>
                </a:solidFill>
              </a:rPr>
              <a:t>Rimproveri</a:t>
            </a:r>
            <a:r>
              <a:rPr lang="en-GB" dirty="0">
                <a:solidFill>
                  <a:schemeClr val="bg1"/>
                </a:solidFill>
              </a:rPr>
              <a:t> (!!! </a:t>
            </a:r>
            <a:r>
              <a:rPr lang="en-GB" dirty="0" err="1">
                <a:solidFill>
                  <a:schemeClr val="bg1"/>
                </a:solidFill>
              </a:rPr>
              <a:t>Rinforzante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err="1">
                <a:solidFill>
                  <a:schemeClr val="bg1"/>
                </a:solidFill>
              </a:rPr>
              <a:t>Aggiungere</a:t>
            </a:r>
            <a:r>
              <a:rPr lang="en-GB" dirty="0">
                <a:solidFill>
                  <a:schemeClr val="bg1"/>
                </a:solidFill>
              </a:rPr>
              <a:t> o </a:t>
            </a:r>
            <a:r>
              <a:rPr lang="en-GB" dirty="0" err="1">
                <a:solidFill>
                  <a:schemeClr val="bg1"/>
                </a:solidFill>
              </a:rPr>
              <a:t>rimuovere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lavoretti</a:t>
            </a:r>
            <a:endParaRPr lang="en-GB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err="1">
                <a:solidFill>
                  <a:schemeClr val="bg1"/>
                </a:solidFill>
              </a:rPr>
              <a:t>Aggiungere</a:t>
            </a:r>
            <a:r>
              <a:rPr lang="en-GB" dirty="0">
                <a:solidFill>
                  <a:schemeClr val="bg1"/>
                </a:solidFill>
              </a:rPr>
              <a:t> o </a:t>
            </a:r>
            <a:r>
              <a:rPr lang="en-GB" dirty="0" err="1">
                <a:solidFill>
                  <a:schemeClr val="bg1"/>
                </a:solidFill>
              </a:rPr>
              <a:t>rimuovere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attività</a:t>
            </a:r>
            <a:r>
              <a:rPr lang="en-GB" dirty="0">
                <a:solidFill>
                  <a:schemeClr val="bg1"/>
                </a:solidFill>
              </a:rPr>
              <a:t> o </a:t>
            </a:r>
            <a:r>
              <a:rPr lang="en-GB" dirty="0" err="1">
                <a:solidFill>
                  <a:schemeClr val="bg1"/>
                </a:solidFill>
              </a:rPr>
              <a:t>giochi</a:t>
            </a:r>
            <a:endParaRPr lang="en-GB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GB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dirty="0"/>
          </a:p>
          <a:p>
            <a:pPr marL="457200" lvl="1" indent="0">
              <a:lnSpc>
                <a:spcPct val="150000"/>
              </a:lnSpc>
              <a:buNone/>
            </a:pPr>
            <a:endParaRPr lang="en-GB" dirty="0"/>
          </a:p>
        </p:txBody>
      </p:sp>
      <p:pic>
        <p:nvPicPr>
          <p:cNvPr id="6146" name="Picture 2" descr="Image result for child washing dishes">
            <a:extLst>
              <a:ext uri="{FF2B5EF4-FFF2-40B4-BE49-F238E27FC236}">
                <a16:creationId xmlns:a16="http://schemas.microsoft.com/office/drawing/2014/main" id="{5920C5E2-8616-454C-A18D-7BCE6C251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7272" y="4390998"/>
            <a:ext cx="3348450" cy="223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mum reprimanding child">
            <a:extLst>
              <a:ext uri="{FF2B5EF4-FFF2-40B4-BE49-F238E27FC236}">
                <a16:creationId xmlns:a16="http://schemas.microsoft.com/office/drawing/2014/main" id="{6B6C6131-C402-479A-BD26-3205C61A6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6383" y="91440"/>
            <a:ext cx="2510422" cy="161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30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C3C752-A8F5-42A6-B814-299835A0E2AB}"/>
              </a:ext>
            </a:extLst>
          </p:cNvPr>
          <p:cNvSpPr txBox="1"/>
          <p:nvPr/>
        </p:nvSpPr>
        <p:spPr>
          <a:xfrm>
            <a:off x="869361" y="559674"/>
            <a:ext cx="962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Alcuni esempi..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65BC11-8013-42F1-9053-239E0FB68F6E}"/>
              </a:ext>
            </a:extLst>
          </p:cNvPr>
          <p:cNvSpPr txBox="1"/>
          <p:nvPr/>
        </p:nvSpPr>
        <p:spPr>
          <a:xfrm>
            <a:off x="424070" y="1272209"/>
            <a:ext cx="10336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Sabato sera ti offrono 4 shot gratis di tequila, bevi la tequila e vomiti tutta la notte</a:t>
            </a:r>
            <a:r>
              <a:rPr lang="it-IT" dirty="0"/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EF4DA1-9466-4856-93C4-A0433DE41484}"/>
              </a:ext>
            </a:extLst>
          </p:cNvPr>
          <p:cNvSpPr txBox="1"/>
          <p:nvPr/>
        </p:nvSpPr>
        <p:spPr>
          <a:xfrm>
            <a:off x="424070" y="2879709"/>
            <a:ext cx="1106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La volta successiva ti offrono la tequila, tu rifiuti e non la bevi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54116E02-8BF8-4623-9721-C08E257C476A}"/>
              </a:ext>
            </a:extLst>
          </p:cNvPr>
          <p:cNvSpPr/>
          <p:nvPr/>
        </p:nvSpPr>
        <p:spPr>
          <a:xfrm>
            <a:off x="5326499" y="2051301"/>
            <a:ext cx="68768" cy="71253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DF74837-5671-4A39-A459-46DB584E4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905" y="3478104"/>
            <a:ext cx="103641" cy="73158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DEBFFA-68A1-464E-BF4D-98AB20E4C59C}"/>
              </a:ext>
            </a:extLst>
          </p:cNvPr>
          <p:cNvSpPr txBox="1"/>
          <p:nvPr/>
        </p:nvSpPr>
        <p:spPr>
          <a:xfrm>
            <a:off x="490058" y="4537733"/>
            <a:ext cx="105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/>
                </a:solidFill>
              </a:rPr>
              <a:t>PUNIZIONE</a:t>
            </a:r>
            <a:r>
              <a:rPr lang="it-IT" dirty="0"/>
              <a:t>: conseguenza che riduce la frequenza futura del comportamento</a:t>
            </a:r>
          </a:p>
        </p:txBody>
      </p:sp>
    </p:spTree>
    <p:extLst>
      <p:ext uri="{BB962C8B-B14F-4D97-AF65-F5344CB8AC3E}">
        <p14:creationId xmlns:p14="http://schemas.microsoft.com/office/powerpoint/2010/main" val="3535756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CBF50D-F84F-4227-8B5F-99CD3601C45F}"/>
              </a:ext>
            </a:extLst>
          </p:cNvPr>
          <p:cNvSpPr txBox="1"/>
          <p:nvPr/>
        </p:nvSpPr>
        <p:spPr>
          <a:xfrm>
            <a:off x="825843" y="1595391"/>
            <a:ext cx="1054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Giorgio sputa sul pavimento. La maestra lo rimprovera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A308FA9B-F72F-4411-A0BA-892BE553D822}"/>
              </a:ext>
            </a:extLst>
          </p:cNvPr>
          <p:cNvSpPr/>
          <p:nvPr/>
        </p:nvSpPr>
        <p:spPr>
          <a:xfrm flipH="1">
            <a:off x="5630972" y="2310025"/>
            <a:ext cx="139633" cy="654908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0A53E6-14E7-4050-9BD1-09655787F0AE}"/>
              </a:ext>
            </a:extLst>
          </p:cNvPr>
          <p:cNvSpPr txBox="1"/>
          <p:nvPr/>
        </p:nvSpPr>
        <p:spPr>
          <a:xfrm>
            <a:off x="963827" y="3494901"/>
            <a:ext cx="996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 giorni successivi Giorgio sputa sempre di più.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3A8FE9-0BF0-44BA-BC46-E3C4C6781BB8}"/>
              </a:ext>
            </a:extLst>
          </p:cNvPr>
          <p:cNvSpPr txBox="1"/>
          <p:nvPr/>
        </p:nvSpPr>
        <p:spPr>
          <a:xfrm>
            <a:off x="270819" y="5579077"/>
            <a:ext cx="1165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err="1"/>
              <a:t>Finchè</a:t>
            </a:r>
            <a:r>
              <a:rPr lang="it-IT" sz="2000" b="1" i="1" dirty="0"/>
              <a:t> non sappiamo cosa accade alla frequenza futura del comportamento, non sappiamo se sia un rinforzo o una punizione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553C65C-7643-426B-8E2E-3EE0173258F2}"/>
              </a:ext>
            </a:extLst>
          </p:cNvPr>
          <p:cNvSpPr/>
          <p:nvPr/>
        </p:nvSpPr>
        <p:spPr>
          <a:xfrm>
            <a:off x="963827" y="407077"/>
            <a:ext cx="5065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È una punizione?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329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9D55CE-6F1E-467D-A647-DE3595294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Cos’è l’ABA?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CB6AEF-164B-4201-9576-70742C05D7D6}"/>
              </a:ext>
            </a:extLst>
          </p:cNvPr>
          <p:cNvSpPr txBox="1"/>
          <p:nvPr/>
        </p:nvSpPr>
        <p:spPr>
          <a:xfrm>
            <a:off x="923365" y="2081582"/>
            <a:ext cx="1077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L’aba</a:t>
            </a:r>
            <a:r>
              <a:rPr lang="it-IT" dirty="0"/>
              <a:t> è la scienza che studia il comportamento umano e come ha luogo l’apprendimento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8ADC31-F211-4476-81E1-D0399AA63259}"/>
              </a:ext>
            </a:extLst>
          </p:cNvPr>
          <p:cNvSpPr txBox="1"/>
          <p:nvPr/>
        </p:nvSpPr>
        <p:spPr>
          <a:xfrm>
            <a:off x="874059" y="2793274"/>
            <a:ext cx="10766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interventi che utilizzano </a:t>
            </a:r>
            <a:r>
              <a:rPr lang="it-IT" b="1" dirty="0"/>
              <a:t>principi </a:t>
            </a:r>
            <a:r>
              <a:rPr lang="it-IT" dirty="0"/>
              <a:t>analitici comportamentali applicati sono stati a lungo stabiliti come approcci efficaci per aumentare i comportamenti appropriati e ridurre i comportamenti problematici per gli individui con disturbo dello spettro autistico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FB23BC-C016-4E08-A6C5-06792FC8F9F6}"/>
              </a:ext>
            </a:extLst>
          </p:cNvPr>
          <p:cNvSpPr txBox="1"/>
          <p:nvPr/>
        </p:nvSpPr>
        <p:spPr>
          <a:xfrm>
            <a:off x="923365" y="4031992"/>
            <a:ext cx="1066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ABA ci  aiuta a comprendere: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Come funziona il comportamento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Come il comportamento è influenzato dall’ambiente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Come ha luogo l’apprendimento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6633FBD-4335-4950-8505-31D40094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56" y="3821733"/>
            <a:ext cx="370059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52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510268-6BA9-43CE-A176-265EF04A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 </a:t>
            </a:r>
            <a:r>
              <a:rPr lang="it-IT" dirty="0" err="1"/>
              <a:t>careful</a:t>
            </a:r>
            <a:r>
              <a:rPr lang="it-IT" dirty="0"/>
              <a:t>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7FB2B2-FB5C-4AD1-8CCC-D7ABE48D9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punizione non insegna</a:t>
            </a:r>
          </a:p>
          <a:p>
            <a:endParaRPr lang="it-IT" dirty="0"/>
          </a:p>
          <a:p>
            <a:r>
              <a:rPr lang="it-IT" dirty="0"/>
              <a:t>Reazioni aggressive ed emotive</a:t>
            </a:r>
          </a:p>
          <a:p>
            <a:endParaRPr lang="it-IT" dirty="0"/>
          </a:p>
          <a:p>
            <a:r>
              <a:rPr lang="it-IT" dirty="0"/>
              <a:t>Fuga o evitamento da chi punisce</a:t>
            </a:r>
          </a:p>
          <a:p>
            <a:endParaRPr lang="it-IT" dirty="0"/>
          </a:p>
          <a:p>
            <a:r>
              <a:rPr lang="it-IT" dirty="0"/>
              <a:t>Rinforzo negativo per chi punisce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737CD1-EAA6-4F57-BD27-05EDCDBB8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806" b="4047"/>
          <a:stretch/>
        </p:blipFill>
        <p:spPr>
          <a:xfrm>
            <a:off x="7057920" y="2241112"/>
            <a:ext cx="2719126" cy="282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3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EFF7F-A2DF-4475-9128-C0FFFCD7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6A0E93-3165-4DA4-91B2-79D49CC63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515901" cy="405079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000" i="1" dirty="0"/>
              <a:t>L’ultima volta che Cristina è andata al mare ha preso una scottatura che le ha fatto male per diversi giorni. Dopo 2 settimane è tornata al mare e ha deciso di mettere la crema solare. Cristina, non ha preso la scottatura di nuovo e ha deciso di mettere sempre la crema solare.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sz="2000" dirty="0"/>
              <a:t>Quale comportamento è cambiato?</a:t>
            </a:r>
          </a:p>
          <a:p>
            <a:pPr algn="ctr"/>
            <a:endParaRPr lang="it-IT" sz="2000" dirty="0"/>
          </a:p>
          <a:p>
            <a:pPr marL="0" indent="0" algn="ctr">
              <a:buNone/>
            </a:pPr>
            <a:r>
              <a:rPr lang="it-IT" sz="2000" dirty="0"/>
              <a:t>È aumentato o diminuito? </a:t>
            </a:r>
          </a:p>
          <a:p>
            <a:pPr algn="ctr"/>
            <a:endParaRPr lang="it-IT" sz="2000" dirty="0"/>
          </a:p>
          <a:p>
            <a:pPr marL="0" indent="0" algn="ctr">
              <a:buNone/>
            </a:pPr>
            <a:r>
              <a:rPr lang="it-IT" sz="2000" dirty="0"/>
              <a:t>È stato aggiunto o tolto qualcosa?</a:t>
            </a:r>
          </a:p>
          <a:p>
            <a:pPr marL="0" indent="0" algn="ctr">
              <a:buNone/>
            </a:pP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3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A18205-8180-4AB6-B570-5C93D966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1578F-A21A-49C4-A86A-4EBB76A07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i="1" dirty="0"/>
              <a:t>Jason durante la lezione di matematica lancia palline di carta ai compagni. La maestra lo manda all’ultima fila, lontano dai suoi amici. Jason smette di lanciare palline.</a:t>
            </a:r>
          </a:p>
          <a:p>
            <a:pPr marL="0" indent="0">
              <a:buNone/>
            </a:pPr>
            <a:endParaRPr lang="it-IT" sz="2000" i="1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2000" dirty="0"/>
              <a:t>Quale comportamento è cambiato?</a:t>
            </a:r>
          </a:p>
          <a:p>
            <a:pPr algn="ctr"/>
            <a:endParaRPr lang="it-IT" sz="2000" dirty="0"/>
          </a:p>
          <a:p>
            <a:pPr marL="0" indent="0" algn="ctr">
              <a:buNone/>
            </a:pPr>
            <a:r>
              <a:rPr lang="it-IT" sz="2000" dirty="0"/>
              <a:t>È aumentato o diminuito</a:t>
            </a:r>
            <a:r>
              <a:rPr lang="it-IT" dirty="0"/>
              <a:t>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7213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A14D-0AD4-4EE2-BC0E-A982633F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24" y="561976"/>
            <a:ext cx="3476625" cy="12763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u="sng" kern="1200" dirty="0" err="1">
                <a:latin typeface="+mj-lt"/>
                <a:ea typeface="+mj-ea"/>
                <a:cs typeface="+mj-cs"/>
              </a:rPr>
              <a:t>Estinzione</a:t>
            </a:r>
            <a:endParaRPr lang="en-US" sz="4800" u="sng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Risultati immagini per extinction aba">
            <a:extLst>
              <a:ext uri="{FF2B5EF4-FFF2-40B4-BE49-F238E27FC236}">
                <a16:creationId xmlns:a16="http://schemas.microsoft.com/office/drawing/2014/main" id="{3DCD3DA7-DC6D-4C5F-A6E1-1520D732E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r="17368" b="-1"/>
          <a:stretch/>
        </p:blipFill>
        <p:spPr bwMode="auto">
          <a:xfrm>
            <a:off x="5993442" y="1225484"/>
            <a:ext cx="5665158" cy="514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91920-E2A3-41A5-BC38-1307F27F5555}"/>
              </a:ext>
            </a:extLst>
          </p:cNvPr>
          <p:cNvSpPr txBox="1"/>
          <p:nvPr/>
        </p:nvSpPr>
        <p:spPr>
          <a:xfrm>
            <a:off x="533400" y="2463040"/>
            <a:ext cx="546004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 </a:t>
            </a:r>
            <a:r>
              <a:rPr lang="it-IT" sz="1600" dirty="0"/>
              <a:t>L'estinzione è una procedura in cui il rinforzo di un comportamento precedentemente rinforzato viene interrotto; di conseguenza, </a:t>
            </a:r>
            <a:r>
              <a:rPr lang="it-IT" sz="1600" u="sng" dirty="0"/>
              <a:t>le occorrenze di quel comportamento diminuiscono in futuro</a:t>
            </a:r>
            <a:r>
              <a:rPr lang="it-IT" sz="16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/>
              <a:t>L’estinzione</a:t>
            </a:r>
            <a:r>
              <a:rPr lang="en-GB" sz="1600" dirty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verifica</a:t>
            </a:r>
            <a:r>
              <a:rPr lang="en-GB" sz="1600" dirty="0"/>
              <a:t> </a:t>
            </a:r>
            <a:r>
              <a:rPr lang="en-GB" sz="1600" dirty="0" err="1"/>
              <a:t>quando</a:t>
            </a:r>
            <a:r>
              <a:rPr lang="en-GB" sz="1600" dirty="0"/>
              <a:t> la </a:t>
            </a:r>
            <a:r>
              <a:rPr lang="en-GB" sz="1600" dirty="0" err="1"/>
              <a:t>conseguenza</a:t>
            </a:r>
            <a:r>
              <a:rPr lang="en-GB" sz="1600" dirty="0"/>
              <a:t> </a:t>
            </a:r>
            <a:r>
              <a:rPr lang="en-GB" sz="1600" dirty="0" err="1"/>
              <a:t>rinforzante</a:t>
            </a:r>
            <a:r>
              <a:rPr lang="en-GB" sz="1600" dirty="0"/>
              <a:t> </a:t>
            </a:r>
            <a:r>
              <a:rPr lang="en-GB" sz="1600" dirty="0" err="1"/>
              <a:t>dopo</a:t>
            </a:r>
            <a:r>
              <a:rPr lang="en-GB" sz="1600" dirty="0"/>
              <a:t> la </a:t>
            </a:r>
            <a:r>
              <a:rPr lang="en-GB" sz="1600" dirty="0" err="1"/>
              <a:t>risposta</a:t>
            </a:r>
            <a:r>
              <a:rPr lang="en-GB" sz="1600" dirty="0"/>
              <a:t> è </a:t>
            </a:r>
            <a:r>
              <a:rPr lang="en-GB" sz="1600" dirty="0" err="1"/>
              <a:t>interrotta</a:t>
            </a:r>
            <a:r>
              <a:rPr lang="en-GB" sz="1600" dirty="0"/>
              <a:t>. Come </a:t>
            </a:r>
            <a:r>
              <a:rPr lang="en-GB" sz="1600" dirty="0" err="1"/>
              <a:t>risultato</a:t>
            </a:r>
            <a:r>
              <a:rPr lang="en-GB" sz="1600" dirty="0"/>
              <a:t> il </a:t>
            </a:r>
            <a:r>
              <a:rPr lang="en-GB" sz="1600" dirty="0" err="1"/>
              <a:t>comportamento</a:t>
            </a:r>
            <a:r>
              <a:rPr lang="en-GB" sz="1600" dirty="0"/>
              <a:t> </a:t>
            </a:r>
            <a:r>
              <a:rPr lang="en-GB" sz="1600" dirty="0" err="1"/>
              <a:t>diminuisce</a:t>
            </a:r>
            <a:r>
              <a:rPr lang="en-GB" sz="1600" dirty="0"/>
              <a:t> in </a:t>
            </a:r>
            <a:r>
              <a:rPr lang="en-GB" sz="1600" dirty="0" err="1"/>
              <a:t>frequenza</a:t>
            </a:r>
            <a:r>
              <a:rPr lang="en-GB" sz="1600" dirty="0"/>
              <a:t>.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1932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B74492-397D-40D2-828B-A2FE0A0051D7}"/>
              </a:ext>
            </a:extLst>
          </p:cNvPr>
          <p:cNvSpPr txBox="1"/>
          <p:nvPr/>
        </p:nvSpPr>
        <p:spPr>
          <a:xfrm>
            <a:off x="528749" y="663084"/>
            <a:ext cx="1158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Cosa accade quando andiamo nel nostro bar preferito e lo troviamo chiuso?</a:t>
            </a:r>
          </a:p>
          <a:p>
            <a:r>
              <a:rPr lang="it-IT" sz="2400" dirty="0"/>
              <a:t>Ci torniamo un’altra volta e lo troviamo chiuso di nuovo, poi un terza, poi una quarta…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F2A39402-438E-4A23-9F89-FFE23CFFC03F}"/>
              </a:ext>
            </a:extLst>
          </p:cNvPr>
          <p:cNvSpPr/>
          <p:nvPr/>
        </p:nvSpPr>
        <p:spPr>
          <a:xfrm>
            <a:off x="6291606" y="1750023"/>
            <a:ext cx="510746" cy="951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A3CCB7-0A76-4DB5-A4F6-80A457E631B4}"/>
              </a:ext>
            </a:extLst>
          </p:cNvPr>
          <p:cNvSpPr txBox="1"/>
          <p:nvPr/>
        </p:nvSpPr>
        <p:spPr>
          <a:xfrm>
            <a:off x="923625" y="2950352"/>
            <a:ext cx="109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Andare al nostro bar non produce più rinforzo, perché lo troviamo sempre chiuso. Smettiamo di andare.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8C424E-BBFD-4DE7-8BA8-9E1D0A5F082A}"/>
              </a:ext>
            </a:extLst>
          </p:cNvPr>
          <p:cNvSpPr txBox="1"/>
          <p:nvPr/>
        </p:nvSpPr>
        <p:spPr>
          <a:xfrm>
            <a:off x="4819136" y="3764720"/>
            <a:ext cx="297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ESTINZIONE</a:t>
            </a:r>
          </a:p>
        </p:txBody>
      </p:sp>
    </p:spTree>
    <p:extLst>
      <p:ext uri="{BB962C8B-B14F-4D97-AF65-F5344CB8AC3E}">
        <p14:creationId xmlns:p14="http://schemas.microsoft.com/office/powerpoint/2010/main" val="3645279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316D01-DB57-4CBC-9934-E9BBEE789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41" y="726141"/>
            <a:ext cx="10950388" cy="58449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en-US" sz="7200" b="1" dirty="0" err="1"/>
              <a:t>Esempi</a:t>
            </a:r>
            <a:r>
              <a:rPr lang="en-US" altLang="en-US" sz="7200" b="1" dirty="0"/>
              <a:t> :</a:t>
            </a:r>
          </a:p>
          <a:p>
            <a:pPr>
              <a:lnSpc>
                <a:spcPct val="170000"/>
              </a:lnSpc>
            </a:pPr>
            <a:r>
              <a:rPr lang="en-GB" sz="7200" dirty="0" err="1"/>
              <a:t>Inscrisci</a:t>
            </a:r>
            <a:r>
              <a:rPr lang="en-GB" sz="7200" dirty="0"/>
              <a:t> una </a:t>
            </a:r>
            <a:r>
              <a:rPr lang="en-GB" sz="7200" dirty="0" err="1"/>
              <a:t>moneta</a:t>
            </a:r>
            <a:r>
              <a:rPr lang="en-GB" sz="7200" dirty="0"/>
              <a:t> in un </a:t>
            </a:r>
            <a:r>
              <a:rPr lang="en-GB" sz="7200" dirty="0" err="1"/>
              <a:t>distributore</a:t>
            </a:r>
            <a:r>
              <a:rPr lang="en-GB" sz="7200" dirty="0"/>
              <a:t> </a:t>
            </a:r>
            <a:r>
              <a:rPr lang="en-GB" sz="7200" dirty="0" err="1"/>
              <a:t>automatico</a:t>
            </a:r>
            <a:r>
              <a:rPr lang="en-GB" sz="7200" dirty="0"/>
              <a:t>, ma la </a:t>
            </a:r>
            <a:r>
              <a:rPr lang="en-GB" sz="7200" dirty="0" err="1"/>
              <a:t>barretta</a:t>
            </a:r>
            <a:r>
              <a:rPr lang="en-GB" sz="7200" dirty="0"/>
              <a:t> non </a:t>
            </a:r>
            <a:r>
              <a:rPr lang="en-GB" sz="7200" dirty="0" err="1"/>
              <a:t>viene</a:t>
            </a:r>
            <a:r>
              <a:rPr lang="en-GB" sz="7200" dirty="0"/>
              <a:t> </a:t>
            </a:r>
            <a:r>
              <a:rPr lang="en-GB" sz="7200" dirty="0" err="1"/>
              <a:t>fuori</a:t>
            </a:r>
            <a:r>
              <a:rPr lang="en-GB" sz="7200" dirty="0"/>
              <a:t> </a:t>
            </a:r>
            <a:r>
              <a:rPr lang="en-GB" sz="7200" dirty="0" err="1"/>
              <a:t>perchè</a:t>
            </a:r>
            <a:r>
              <a:rPr lang="en-GB" sz="7200" dirty="0"/>
              <a:t> la </a:t>
            </a:r>
            <a:r>
              <a:rPr lang="en-GB" sz="7200" dirty="0" err="1"/>
              <a:t>macchinetta</a:t>
            </a:r>
            <a:r>
              <a:rPr lang="en-GB" sz="7200" dirty="0"/>
              <a:t> è </a:t>
            </a:r>
            <a:r>
              <a:rPr lang="en-GB" sz="7200" dirty="0" err="1"/>
              <a:t>rotta</a:t>
            </a:r>
            <a:r>
              <a:rPr lang="en-GB" sz="7200" dirty="0"/>
              <a:t>. </a:t>
            </a:r>
            <a:r>
              <a:rPr lang="en-GB" sz="7200" dirty="0" err="1"/>
              <a:t>Dopo</a:t>
            </a:r>
            <a:r>
              <a:rPr lang="en-GB" sz="7200" dirty="0"/>
              <a:t> aver </a:t>
            </a:r>
            <a:r>
              <a:rPr lang="en-GB" sz="7200" dirty="0" err="1"/>
              <a:t>provato</a:t>
            </a:r>
            <a:r>
              <a:rPr lang="en-GB" sz="7200" dirty="0"/>
              <a:t> un </a:t>
            </a:r>
            <a:r>
              <a:rPr lang="en-GB" sz="7200" dirty="0" err="1"/>
              <a:t>pò</a:t>
            </a:r>
            <a:r>
              <a:rPr lang="en-GB" sz="7200" dirty="0"/>
              <a:t> </a:t>
            </a:r>
            <a:r>
              <a:rPr lang="en-GB" sz="7200" dirty="0" err="1"/>
              <a:t>di</a:t>
            </a:r>
            <a:r>
              <a:rPr lang="en-GB" sz="7200" dirty="0"/>
              <a:t> volte </a:t>
            </a:r>
            <a:r>
              <a:rPr lang="en-GB" sz="7200" dirty="0" err="1"/>
              <a:t>ti</a:t>
            </a:r>
            <a:r>
              <a:rPr lang="en-GB" sz="7200" dirty="0"/>
              <a:t> </a:t>
            </a:r>
            <a:r>
              <a:rPr lang="en-GB" sz="7200" dirty="0" err="1"/>
              <a:t>arrendi</a:t>
            </a:r>
            <a:r>
              <a:rPr lang="en-GB" sz="7200" dirty="0"/>
              <a:t>.</a:t>
            </a:r>
          </a:p>
          <a:p>
            <a:pPr>
              <a:lnSpc>
                <a:spcPct val="170000"/>
              </a:lnSpc>
            </a:pPr>
            <a:r>
              <a:rPr lang="it-IT" sz="7200" dirty="0"/>
              <a:t>Giulia gioca con il gioco di Luca. Quando Luca deve andare via, Giulia chiede di lasciarle il gioco. Luca prima si rifiuta, ma quando Giulia inizia a piangere le lascia il gioco e va via. Questo rafforza l’idea che ogni volta che piange, Luca le lascerà il gioco. L’episodio si ripete anche le volte successive. Un giorno Luca dice ‘’no’’ alla richieste nonostante </a:t>
            </a:r>
            <a:r>
              <a:rPr lang="it-IT" sz="7200" dirty="0" err="1"/>
              <a:t>Gulia</a:t>
            </a:r>
            <a:r>
              <a:rPr lang="it-IT" sz="7200" dirty="0"/>
              <a:t> pianga e si lamenti. Questo si verifica anche nelle due occasioni successive, ma la terza volta quando Luca va via, Giulia le restituisce i giochi senza piangere. </a:t>
            </a:r>
            <a:endParaRPr lang="en-GB" sz="7200" dirty="0"/>
          </a:p>
          <a:p>
            <a:pPr>
              <a:lnSpc>
                <a:spcPct val="170000"/>
              </a:lnSpc>
            </a:pPr>
            <a:r>
              <a:rPr lang="en-GB" sz="7200" dirty="0"/>
              <a:t>In </a:t>
            </a:r>
            <a:r>
              <a:rPr lang="en-GB" sz="7200" dirty="0" err="1"/>
              <a:t>classe</a:t>
            </a:r>
            <a:r>
              <a:rPr lang="en-GB" sz="7200" dirty="0"/>
              <a:t>, la </a:t>
            </a:r>
            <a:r>
              <a:rPr lang="en-GB" sz="7200" dirty="0" err="1"/>
              <a:t>mestra</a:t>
            </a:r>
            <a:r>
              <a:rPr lang="en-GB" sz="7200" dirty="0"/>
              <a:t> </a:t>
            </a:r>
            <a:r>
              <a:rPr lang="en-GB" sz="7200" dirty="0" err="1"/>
              <a:t>loda</a:t>
            </a:r>
            <a:r>
              <a:rPr lang="en-GB" sz="7200" dirty="0"/>
              <a:t> </a:t>
            </a:r>
            <a:r>
              <a:rPr lang="en-GB" sz="7200" dirty="0" err="1"/>
              <a:t>il</a:t>
            </a:r>
            <a:r>
              <a:rPr lang="en-GB" sz="7200" dirty="0"/>
              <a:t> bambino </a:t>
            </a:r>
            <a:r>
              <a:rPr lang="en-GB" sz="7200" dirty="0" err="1"/>
              <a:t>che</a:t>
            </a:r>
            <a:r>
              <a:rPr lang="en-GB" sz="7200" dirty="0"/>
              <a:t> è </a:t>
            </a:r>
            <a:r>
              <a:rPr lang="en-GB" sz="7200" dirty="0" err="1"/>
              <a:t>il</a:t>
            </a:r>
            <a:r>
              <a:rPr lang="en-GB" sz="7200" dirty="0"/>
              <a:t> primo </a:t>
            </a:r>
            <a:r>
              <a:rPr lang="en-GB" sz="7200" dirty="0" err="1"/>
              <a:t>della</a:t>
            </a:r>
            <a:r>
              <a:rPr lang="en-GB" sz="7200" dirty="0"/>
              <a:t> </a:t>
            </a:r>
            <a:r>
              <a:rPr lang="en-GB" sz="7200" dirty="0" err="1"/>
              <a:t>classe</a:t>
            </a:r>
            <a:r>
              <a:rPr lang="en-GB" sz="7200" dirty="0"/>
              <a:t>. </a:t>
            </a:r>
            <a:r>
              <a:rPr lang="en-GB" sz="7200" dirty="0" err="1"/>
              <a:t>Questo</a:t>
            </a:r>
            <a:r>
              <a:rPr lang="en-GB" sz="7200" dirty="0"/>
              <a:t> </a:t>
            </a:r>
            <a:r>
              <a:rPr lang="en-GB" sz="7200" dirty="0" err="1"/>
              <a:t>spinge</a:t>
            </a:r>
            <a:r>
              <a:rPr lang="en-GB" sz="7200" dirty="0"/>
              <a:t> </a:t>
            </a:r>
            <a:r>
              <a:rPr lang="en-GB" sz="7200" dirty="0" err="1"/>
              <a:t>il</a:t>
            </a:r>
            <a:r>
              <a:rPr lang="en-GB" sz="7200" dirty="0"/>
              <a:t> bambino a </a:t>
            </a:r>
            <a:r>
              <a:rPr lang="en-GB" sz="7200" dirty="0" err="1"/>
              <a:t>lavorare</a:t>
            </a:r>
            <a:r>
              <a:rPr lang="en-GB" sz="7200" dirty="0"/>
              <a:t> </a:t>
            </a:r>
            <a:r>
              <a:rPr lang="en-GB" sz="7200" dirty="0" err="1"/>
              <a:t>sodo</a:t>
            </a:r>
            <a:r>
              <a:rPr lang="en-GB" sz="7200" dirty="0"/>
              <a:t> e fare </a:t>
            </a:r>
            <a:r>
              <a:rPr lang="en-GB" sz="7200" dirty="0" err="1"/>
              <a:t>il</a:t>
            </a:r>
            <a:r>
              <a:rPr lang="en-GB" sz="7200" dirty="0"/>
              <a:t> </a:t>
            </a:r>
            <a:r>
              <a:rPr lang="en-GB" sz="7200" dirty="0" err="1"/>
              <a:t>meglio</a:t>
            </a:r>
            <a:r>
              <a:rPr lang="en-GB" sz="7200" dirty="0"/>
              <a:t> in </a:t>
            </a:r>
            <a:r>
              <a:rPr lang="en-GB" sz="7200" dirty="0" err="1"/>
              <a:t>ogni</a:t>
            </a:r>
            <a:r>
              <a:rPr lang="en-GB" sz="7200" dirty="0"/>
              <a:t> </a:t>
            </a:r>
            <a:r>
              <a:rPr lang="en-GB" sz="7200" dirty="0" err="1"/>
              <a:t>compito</a:t>
            </a:r>
            <a:r>
              <a:rPr lang="en-GB" sz="7200" dirty="0"/>
              <a:t> </a:t>
            </a:r>
            <a:r>
              <a:rPr lang="en-GB" sz="7200" dirty="0" err="1"/>
              <a:t>successivo</a:t>
            </a:r>
            <a:r>
              <a:rPr lang="en-GB" sz="7200" dirty="0"/>
              <a:t>. </a:t>
            </a:r>
            <a:r>
              <a:rPr lang="en-GB" sz="7200" dirty="0" err="1"/>
              <a:t>Dopo</a:t>
            </a:r>
            <a:r>
              <a:rPr lang="en-GB" sz="7200" dirty="0"/>
              <a:t> un </a:t>
            </a:r>
            <a:r>
              <a:rPr lang="en-GB" sz="7200" dirty="0" err="1"/>
              <a:t>pò</a:t>
            </a:r>
            <a:r>
              <a:rPr lang="en-GB" sz="7200" dirty="0"/>
              <a:t>, la </a:t>
            </a:r>
            <a:r>
              <a:rPr lang="en-GB" sz="7200" dirty="0" err="1"/>
              <a:t>maestra</a:t>
            </a:r>
            <a:r>
              <a:rPr lang="en-GB" sz="7200" dirty="0"/>
              <a:t> </a:t>
            </a:r>
            <a:r>
              <a:rPr lang="en-GB" sz="7200" dirty="0" err="1"/>
              <a:t>smette</a:t>
            </a:r>
            <a:r>
              <a:rPr lang="en-GB" sz="7200" dirty="0"/>
              <a:t> </a:t>
            </a:r>
            <a:r>
              <a:rPr lang="en-GB" sz="7200" dirty="0" err="1"/>
              <a:t>di</a:t>
            </a:r>
            <a:r>
              <a:rPr lang="en-GB" sz="7200" dirty="0"/>
              <a:t> </a:t>
            </a:r>
            <a:r>
              <a:rPr lang="en-GB" sz="7200" dirty="0" err="1"/>
              <a:t>lodare</a:t>
            </a:r>
            <a:r>
              <a:rPr lang="en-GB" sz="7200" dirty="0"/>
              <a:t> </a:t>
            </a:r>
            <a:r>
              <a:rPr lang="en-GB" sz="7200" dirty="0" err="1"/>
              <a:t>il</a:t>
            </a:r>
            <a:r>
              <a:rPr lang="en-GB" sz="7200" dirty="0"/>
              <a:t> bambino, </a:t>
            </a:r>
            <a:r>
              <a:rPr lang="en-GB" sz="7200" dirty="0" err="1"/>
              <a:t>che</a:t>
            </a:r>
            <a:r>
              <a:rPr lang="en-GB" sz="7200" dirty="0"/>
              <a:t> come </a:t>
            </a:r>
            <a:r>
              <a:rPr lang="en-GB" sz="7200" dirty="0" err="1"/>
              <a:t>risultato</a:t>
            </a:r>
            <a:r>
              <a:rPr lang="en-GB" sz="7200" dirty="0"/>
              <a:t> </a:t>
            </a:r>
            <a:r>
              <a:rPr lang="en-GB" sz="7200" dirty="0" err="1"/>
              <a:t>smette</a:t>
            </a:r>
            <a:r>
              <a:rPr lang="en-GB" sz="7200" dirty="0"/>
              <a:t> </a:t>
            </a:r>
            <a:r>
              <a:rPr lang="en-GB" sz="7200" dirty="0" err="1"/>
              <a:t>di</a:t>
            </a:r>
            <a:r>
              <a:rPr lang="en-GB" sz="7200" dirty="0"/>
              <a:t> </a:t>
            </a:r>
            <a:r>
              <a:rPr lang="en-GB" sz="7200" dirty="0" err="1"/>
              <a:t>lavorare</a:t>
            </a:r>
            <a:r>
              <a:rPr lang="en-GB" sz="7200" dirty="0"/>
              <a:t> </a:t>
            </a:r>
            <a:r>
              <a:rPr lang="en-GB" sz="7200" dirty="0" err="1"/>
              <a:t>sodo</a:t>
            </a:r>
            <a:r>
              <a:rPr lang="en-GB" sz="7200" dirty="0"/>
              <a:t>. In </a:t>
            </a:r>
            <a:r>
              <a:rPr lang="en-GB" sz="7200" dirty="0" err="1"/>
              <a:t>questo</a:t>
            </a:r>
            <a:r>
              <a:rPr lang="en-GB" sz="7200" dirty="0"/>
              <a:t> </a:t>
            </a:r>
            <a:r>
              <a:rPr lang="en-GB" sz="7200" dirty="0" err="1"/>
              <a:t>esempio</a:t>
            </a:r>
            <a:r>
              <a:rPr lang="en-GB" sz="7200" dirty="0"/>
              <a:t> </a:t>
            </a:r>
            <a:r>
              <a:rPr lang="en-GB" sz="7200" dirty="0" err="1"/>
              <a:t>il</a:t>
            </a:r>
            <a:r>
              <a:rPr lang="en-GB" sz="7200" dirty="0"/>
              <a:t> bambino non </a:t>
            </a:r>
            <a:r>
              <a:rPr lang="en-GB" sz="7200" dirty="0" err="1"/>
              <a:t>lavora</a:t>
            </a:r>
            <a:r>
              <a:rPr lang="en-GB" sz="7200" dirty="0"/>
              <a:t> </a:t>
            </a:r>
            <a:r>
              <a:rPr lang="en-GB" sz="7200" dirty="0" err="1"/>
              <a:t>più</a:t>
            </a:r>
            <a:r>
              <a:rPr lang="en-GB" sz="7200" dirty="0"/>
              <a:t> </a:t>
            </a:r>
            <a:r>
              <a:rPr lang="en-GB" sz="7200" dirty="0" err="1"/>
              <a:t>duramente</a:t>
            </a:r>
            <a:r>
              <a:rPr lang="en-GB" sz="7200" dirty="0"/>
              <a:t> </a:t>
            </a:r>
            <a:r>
              <a:rPr lang="en-GB" sz="7200" dirty="0" err="1"/>
              <a:t>perchè</a:t>
            </a:r>
            <a:r>
              <a:rPr lang="en-GB" sz="7200" dirty="0"/>
              <a:t> </a:t>
            </a:r>
            <a:r>
              <a:rPr lang="en-GB" sz="7200" dirty="0" err="1"/>
              <a:t>questo</a:t>
            </a:r>
            <a:r>
              <a:rPr lang="en-GB" sz="7200" dirty="0"/>
              <a:t> </a:t>
            </a:r>
            <a:r>
              <a:rPr lang="en-GB" sz="7200" dirty="0" err="1"/>
              <a:t>comportamento</a:t>
            </a:r>
            <a:r>
              <a:rPr lang="en-GB" sz="7200" dirty="0"/>
              <a:t> non è </a:t>
            </a:r>
            <a:r>
              <a:rPr lang="en-GB" sz="7200" dirty="0" err="1"/>
              <a:t>stato</a:t>
            </a:r>
            <a:r>
              <a:rPr lang="en-GB" sz="7200" dirty="0"/>
              <a:t> </a:t>
            </a:r>
            <a:r>
              <a:rPr lang="en-GB" sz="7200" dirty="0" err="1"/>
              <a:t>più</a:t>
            </a:r>
            <a:r>
              <a:rPr lang="en-GB" sz="7200" dirty="0"/>
              <a:t> </a:t>
            </a:r>
            <a:r>
              <a:rPr lang="en-GB" sz="7200" dirty="0" err="1"/>
              <a:t>rinforzato</a:t>
            </a:r>
            <a:r>
              <a:rPr lang="en-GB" sz="7200" dirty="0"/>
              <a:t>. </a:t>
            </a:r>
            <a:endParaRPr lang="en-GB" sz="43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117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E2715-40B6-45D4-B3DE-C99CEF45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55" y="144122"/>
            <a:ext cx="3147848" cy="1614574"/>
          </a:xfrm>
        </p:spPr>
        <p:txBody>
          <a:bodyPr anchor="b">
            <a:normAutofit/>
          </a:bodyPr>
          <a:lstStyle/>
          <a:p>
            <a:pPr algn="ctr"/>
            <a:r>
              <a:rPr lang="en-GB" sz="4000" dirty="0" err="1"/>
              <a:t>Scoppio</a:t>
            </a:r>
            <a:r>
              <a:rPr lang="en-GB" sz="4000" dirty="0"/>
              <a:t> </a:t>
            </a:r>
            <a:r>
              <a:rPr lang="en-GB" sz="4000" dirty="0" err="1"/>
              <a:t>d’estinzione</a:t>
            </a:r>
            <a:endParaRPr lang="x-none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CA060-EC35-4F62-88BA-0158F649C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55" y="2474445"/>
            <a:ext cx="3485657" cy="35841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1800" dirty="0" err="1"/>
              <a:t>L’effetto</a:t>
            </a:r>
            <a:r>
              <a:rPr lang="en-GB" sz="1800" dirty="0"/>
              <a:t> </a:t>
            </a:r>
            <a:r>
              <a:rPr lang="en-GB" sz="1800" dirty="0" err="1"/>
              <a:t>generale</a:t>
            </a:r>
            <a:r>
              <a:rPr lang="en-GB" sz="1800" dirty="0"/>
              <a:t> </a:t>
            </a:r>
            <a:r>
              <a:rPr lang="en-GB" sz="1800" dirty="0" err="1"/>
              <a:t>che</a:t>
            </a:r>
            <a:r>
              <a:rPr lang="en-GB" sz="1800" dirty="0"/>
              <a:t> produce </a:t>
            </a:r>
            <a:r>
              <a:rPr lang="en-GB" sz="1800" dirty="0" err="1"/>
              <a:t>l’estinzione</a:t>
            </a:r>
            <a:r>
              <a:rPr lang="en-GB" sz="1800" dirty="0"/>
              <a:t> è </a:t>
            </a:r>
            <a:r>
              <a:rPr lang="en-GB" sz="1800" dirty="0" err="1"/>
              <a:t>l’aumento</a:t>
            </a:r>
            <a:r>
              <a:rPr lang="en-GB" sz="1800" dirty="0"/>
              <a:t> </a:t>
            </a:r>
            <a:r>
              <a:rPr lang="en-GB" sz="1800" dirty="0" err="1"/>
              <a:t>immediato</a:t>
            </a:r>
            <a:r>
              <a:rPr lang="en-GB" sz="1800" dirty="0"/>
              <a:t> </a:t>
            </a:r>
            <a:r>
              <a:rPr lang="en-GB" sz="1800" dirty="0" err="1"/>
              <a:t>nella</a:t>
            </a:r>
            <a:r>
              <a:rPr lang="en-GB" sz="1800" dirty="0"/>
              <a:t> </a:t>
            </a:r>
            <a:r>
              <a:rPr lang="en-GB" sz="1800" dirty="0" err="1"/>
              <a:t>frequenza</a:t>
            </a:r>
            <a:r>
              <a:rPr lang="en-GB" sz="1800" dirty="0"/>
              <a:t>/</a:t>
            </a:r>
            <a:r>
              <a:rPr lang="en-GB" sz="1800" dirty="0" err="1"/>
              <a:t>durata</a:t>
            </a:r>
            <a:r>
              <a:rPr lang="en-GB" sz="1800" dirty="0"/>
              <a:t>/</a:t>
            </a:r>
            <a:r>
              <a:rPr lang="en-GB" sz="1800" dirty="0" err="1"/>
              <a:t>intensità</a:t>
            </a:r>
            <a:r>
              <a:rPr lang="en-GB" sz="1800" dirty="0"/>
              <a:t> di </a:t>
            </a:r>
            <a:r>
              <a:rPr lang="en-GB" sz="1800" dirty="0" err="1"/>
              <a:t>risposte</a:t>
            </a:r>
            <a:r>
              <a:rPr lang="en-GB" sz="1800" dirty="0"/>
              <a:t> dopo la </a:t>
            </a:r>
            <a:r>
              <a:rPr lang="en-GB" sz="1800" dirty="0" err="1"/>
              <a:t>rimozione</a:t>
            </a:r>
            <a:r>
              <a:rPr lang="en-GB" sz="1800" dirty="0"/>
              <a:t> di un </a:t>
            </a:r>
            <a:r>
              <a:rPr lang="en-GB" sz="1800" dirty="0" err="1"/>
              <a:t>rinforzo</a:t>
            </a:r>
            <a:r>
              <a:rPr lang="en-GB" sz="1800" dirty="0"/>
              <a:t>. </a:t>
            </a:r>
          </a:p>
          <a:p>
            <a:endParaRPr lang="x-none" sz="1800" dirty="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D7E5034-0B1B-4BD4-832D-5AEC82F4AC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6539" y="599326"/>
            <a:ext cx="6331994" cy="43215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A0AF3B-DC06-4337-BA48-3019AE8CEF0D}"/>
              </a:ext>
            </a:extLst>
          </p:cNvPr>
          <p:cNvSpPr txBox="1"/>
          <p:nvPr/>
        </p:nvSpPr>
        <p:spPr>
          <a:xfrm>
            <a:off x="1925594" y="6048034"/>
            <a:ext cx="834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Le cose potrebbero andare peggio, prima di andare meglio!!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19E868-92D1-4D67-8061-600986720717}"/>
              </a:ext>
            </a:extLst>
          </p:cNvPr>
          <p:cNvSpPr txBox="1"/>
          <p:nvPr/>
        </p:nvSpPr>
        <p:spPr>
          <a:xfrm>
            <a:off x="2407572" y="5473843"/>
            <a:ext cx="1000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Passerò SPESSO davanti al bar per vedere se lo trovo aperto.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ECD881-1B71-4CF2-8636-AD8DC7F093C4}"/>
              </a:ext>
            </a:extLst>
          </p:cNvPr>
          <p:cNvSpPr txBox="1"/>
          <p:nvPr/>
        </p:nvSpPr>
        <p:spPr>
          <a:xfrm>
            <a:off x="643468" y="1849854"/>
            <a:ext cx="4762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hlinkClick r:id="rId3"/>
              </a:rPr>
              <a:t>https://www.youtube.com/watch?v=XSIg0V5qXOM&amp;t=4s</a:t>
            </a:r>
            <a:endParaRPr lang="it-IT" sz="1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2766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tinction Burst for ABA teaching">
            <a:hlinkClick r:id="" action="ppaction://media"/>
            <a:extLst>
              <a:ext uri="{FF2B5EF4-FFF2-40B4-BE49-F238E27FC236}">
                <a16:creationId xmlns:a16="http://schemas.microsoft.com/office/drawing/2014/main" id="{F7929B98-9574-42F7-8BA5-42E4CC391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3806" y="1016000"/>
            <a:ext cx="6137064" cy="460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10794-DEE6-40C3-B44D-9E8AA30EA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D7B1C3-6412-40EE-884C-3286E943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Inserisci una moneta nel distributore, ma la barretta non viene fuori. </a:t>
            </a:r>
            <a:r>
              <a:rPr lang="it-IT" b="1" dirty="0"/>
              <a:t>Colpisci la macchinetta più volte e con più forza</a:t>
            </a:r>
            <a:r>
              <a:rPr lang="it-IT" dirty="0"/>
              <a:t> (cambio nella forza, durata ed intensità del comportamento). Dopo un po’ di volte ti arrendi.</a:t>
            </a:r>
          </a:p>
          <a:p>
            <a:endParaRPr lang="it-IT" dirty="0"/>
          </a:p>
          <a:p>
            <a:r>
              <a:rPr lang="it-IT" dirty="0"/>
              <a:t>Giulia sbatte i pugni ogni volte che non vuole giocare a uno. La cugina toglie il gioco quando Giulia sbatte i pugni. La cugina copre il tavolo con una tovaglia morbida e smette di rimuovere il gioco. </a:t>
            </a:r>
            <a:r>
              <a:rPr lang="it-IT" b="1" dirty="0"/>
              <a:t>Giulia all’inizio sbatte i pugni più volte e più forte, </a:t>
            </a:r>
            <a:r>
              <a:rPr lang="it-IT" dirty="0"/>
              <a:t>ma non ottenendo la rimozione del gioco smette.</a:t>
            </a:r>
          </a:p>
        </p:txBody>
      </p:sp>
    </p:spTree>
    <p:extLst>
      <p:ext uri="{BB962C8B-B14F-4D97-AF65-F5344CB8AC3E}">
        <p14:creationId xmlns:p14="http://schemas.microsoft.com/office/powerpoint/2010/main" val="4172503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72D3D5-CE05-481C-BF2D-E09241CD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a te!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88A200-2A4F-40AC-9116-F23723D2C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22858"/>
            <a:ext cx="10058400" cy="4050792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/>
              <a:t>Pensa ad esempi di estinzione nella vita quotidiana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D2C0FF-C4E2-4979-920D-643D9DCF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94" y="4036865"/>
            <a:ext cx="4673006" cy="23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11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8A306F-7BB8-482E-9D18-EDBD2F54F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4AF50C-203F-4C7D-8ED3-44A05596D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Giulia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AA3C64-2C1A-4A35-97AF-628A47E79C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Giulia urla e piange per avere un gioco posto in alto e riceve il gioco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65D0943-3B84-4582-B075-80D29399D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Giorgio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74BD290-933E-46F8-9813-B48F4603E5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/>
              <a:t>Giorgio chiede gentilmente il gioco alla mamma e riceve il gioco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736C1B-4F27-489F-AB36-5EF16469A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12" y="4165082"/>
            <a:ext cx="2324100" cy="19621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9E701A-A9C0-4CE4-9A5A-F533E125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200" y="416508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9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isultati immagini per functional communication training">
            <a:extLst>
              <a:ext uri="{FF2B5EF4-FFF2-40B4-BE49-F238E27FC236}">
                <a16:creationId xmlns:a16="http://schemas.microsoft.com/office/drawing/2014/main" id="{17318B23-1227-4403-9B0C-E5EAE0DA6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916"/>
          <a:stretch/>
        </p:blipFill>
        <p:spPr bwMode="auto">
          <a:xfrm>
            <a:off x="6441796" y="155449"/>
            <a:ext cx="5470834" cy="3435857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isultati immagini per child asking for help">
            <a:extLst>
              <a:ext uri="{FF2B5EF4-FFF2-40B4-BE49-F238E27FC236}">
                <a16:creationId xmlns:a16="http://schemas.microsoft.com/office/drawing/2014/main" id="{D14D27E4-EBE9-460A-BA5A-10AF62AFA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" r="-2" b="5344"/>
          <a:stretch/>
        </p:blipFill>
        <p:spPr bwMode="auto">
          <a:xfrm>
            <a:off x="6712738" y="3015048"/>
            <a:ext cx="5479262" cy="368750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B6654-E1A1-4C11-B59C-D9E33D37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5470834" cy="13116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000000"/>
                </a:solidFill>
              </a:rPr>
              <a:t>L’Estinzione</a:t>
            </a:r>
            <a:r>
              <a:rPr lang="en-GB" sz="3200" dirty="0">
                <a:solidFill>
                  <a:srgbClr val="000000"/>
                </a:solidFill>
              </a:rPr>
              <a:t> è </a:t>
            </a:r>
            <a:r>
              <a:rPr lang="en-GB" sz="3200" b="1" dirty="0" err="1">
                <a:solidFill>
                  <a:srgbClr val="000000"/>
                </a:solidFill>
              </a:rPr>
              <a:t>sempre</a:t>
            </a:r>
            <a:r>
              <a:rPr lang="en-GB" sz="3200" b="1" dirty="0">
                <a:solidFill>
                  <a:srgbClr val="000000"/>
                </a:solidFill>
              </a:rPr>
              <a:t> </a:t>
            </a:r>
            <a:r>
              <a:rPr lang="en-GB" sz="3200" b="1" dirty="0" err="1">
                <a:solidFill>
                  <a:srgbClr val="000000"/>
                </a:solidFill>
              </a:rPr>
              <a:t>combinata</a:t>
            </a:r>
            <a:r>
              <a:rPr lang="en-GB" sz="3200" b="1" dirty="0">
                <a:solidFill>
                  <a:srgbClr val="000000"/>
                </a:solidFill>
              </a:rPr>
              <a:t> </a:t>
            </a:r>
            <a:r>
              <a:rPr lang="en-GB" sz="3200" dirty="0">
                <a:solidFill>
                  <a:srgbClr val="000000"/>
                </a:solidFill>
              </a:rPr>
              <a:t>con </a:t>
            </a:r>
            <a:r>
              <a:rPr lang="en-GB" sz="3200" dirty="0" err="1">
                <a:solidFill>
                  <a:srgbClr val="000000"/>
                </a:solidFill>
              </a:rPr>
              <a:t>altri</a:t>
            </a:r>
            <a:r>
              <a:rPr lang="en-GB" sz="3200" dirty="0">
                <a:solidFill>
                  <a:srgbClr val="000000"/>
                </a:solidFill>
              </a:rPr>
              <a:t> </a:t>
            </a:r>
            <a:r>
              <a:rPr lang="en-GB" sz="3200" dirty="0" err="1">
                <a:solidFill>
                  <a:srgbClr val="000000"/>
                </a:solidFill>
              </a:rPr>
              <a:t>trattamenti</a:t>
            </a:r>
            <a:r>
              <a:rPr lang="en-GB" sz="3200" dirty="0">
                <a:solidFill>
                  <a:srgbClr val="000000"/>
                </a:solidFill>
              </a:rPr>
              <a:t>!</a:t>
            </a:r>
            <a:endParaRPr lang="x-none" sz="3200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2EA59-CC21-419E-9446-C4FB346C6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675" y="3046582"/>
            <a:ext cx="4900422" cy="3012973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400" dirty="0">
                <a:solidFill>
                  <a:srgbClr val="000000"/>
                </a:solidFill>
              </a:rPr>
              <a:t>…</a:t>
            </a:r>
            <a:r>
              <a:rPr lang="en-GB" sz="2000" dirty="0" err="1">
                <a:solidFill>
                  <a:srgbClr val="000000"/>
                </a:solidFill>
              </a:rPr>
              <a:t>soprattutto</a:t>
            </a:r>
            <a:r>
              <a:rPr lang="en-GB" sz="2000" dirty="0">
                <a:solidFill>
                  <a:srgbClr val="000000"/>
                </a:solidFill>
              </a:rPr>
              <a:t> con </a:t>
            </a:r>
            <a:r>
              <a:rPr lang="en-GB" sz="2000" dirty="0" err="1">
                <a:solidFill>
                  <a:srgbClr val="000000"/>
                </a:solidFill>
              </a:rPr>
              <a:t>il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b="1" dirty="0" err="1">
                <a:solidFill>
                  <a:srgbClr val="000000"/>
                </a:solidFill>
              </a:rPr>
              <a:t>rinforzo</a:t>
            </a:r>
            <a:r>
              <a:rPr lang="en-GB" sz="2000" b="1" dirty="0">
                <a:solidFill>
                  <a:srgbClr val="000000"/>
                </a:solidFill>
              </a:rPr>
              <a:t> e la </a:t>
            </a:r>
            <a:r>
              <a:rPr lang="en-GB" sz="2000" b="1" dirty="0" err="1">
                <a:solidFill>
                  <a:srgbClr val="000000"/>
                </a:solidFill>
              </a:rPr>
              <a:t>comunicazione</a:t>
            </a:r>
            <a:r>
              <a:rPr lang="en-GB" sz="2000" dirty="0">
                <a:solidFill>
                  <a:srgbClr val="000000"/>
                </a:solidFill>
              </a:rPr>
              <a:t>. Per </a:t>
            </a:r>
            <a:r>
              <a:rPr lang="en-GB" sz="2000" dirty="0" err="1">
                <a:solidFill>
                  <a:srgbClr val="000000"/>
                </a:solidFill>
              </a:rPr>
              <a:t>esempio</a:t>
            </a:r>
            <a:r>
              <a:rPr lang="en-GB" sz="2000" dirty="0">
                <a:solidFill>
                  <a:srgbClr val="000000"/>
                </a:solidFill>
              </a:rPr>
              <a:t>: Antonio </a:t>
            </a:r>
            <a:r>
              <a:rPr lang="en-GB" sz="2000" dirty="0" err="1">
                <a:solidFill>
                  <a:srgbClr val="000000"/>
                </a:solidFill>
              </a:rPr>
              <a:t>quando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vuole</a:t>
            </a:r>
            <a:r>
              <a:rPr lang="en-GB" sz="2000" dirty="0">
                <a:solidFill>
                  <a:srgbClr val="000000"/>
                </a:solidFill>
              </a:rPr>
              <a:t> un </a:t>
            </a:r>
            <a:r>
              <a:rPr lang="en-GB" sz="2000" dirty="0" err="1">
                <a:solidFill>
                  <a:srgbClr val="000000"/>
                </a:solidFill>
              </a:rPr>
              <a:t>gioco</a:t>
            </a:r>
            <a:r>
              <a:rPr lang="en-GB" sz="2000" dirty="0">
                <a:solidFill>
                  <a:srgbClr val="000000"/>
                </a:solidFill>
              </a:rPr>
              <a:t> lo </a:t>
            </a:r>
            <a:r>
              <a:rPr lang="en-GB" sz="2000" dirty="0" err="1">
                <a:solidFill>
                  <a:srgbClr val="000000"/>
                </a:solidFill>
              </a:rPr>
              <a:t>strappa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dalle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mani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dei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compagni</a:t>
            </a:r>
            <a:r>
              <a:rPr lang="en-GB" sz="2000" dirty="0">
                <a:solidFill>
                  <a:srgbClr val="000000"/>
                </a:solidFill>
              </a:rPr>
              <a:t>. </a:t>
            </a:r>
            <a:r>
              <a:rPr lang="en-GB" sz="2000" dirty="0" err="1">
                <a:solidFill>
                  <a:srgbClr val="000000"/>
                </a:solidFill>
              </a:rPr>
              <a:t>Potrebbe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essere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insegnato</a:t>
            </a:r>
            <a:r>
              <a:rPr lang="en-GB" sz="2000" dirty="0">
                <a:solidFill>
                  <a:srgbClr val="000000"/>
                </a:solidFill>
              </a:rPr>
              <a:t> al bambino a </a:t>
            </a:r>
            <a:r>
              <a:rPr lang="en-GB" sz="2000" dirty="0" err="1">
                <a:solidFill>
                  <a:srgbClr val="000000"/>
                </a:solidFill>
              </a:rPr>
              <a:t>chiedere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i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giochi</a:t>
            </a:r>
            <a:r>
              <a:rPr lang="en-GB" sz="2000" dirty="0">
                <a:solidFill>
                  <a:srgbClr val="000000"/>
                </a:solidFill>
              </a:rPr>
              <a:t> in </a:t>
            </a:r>
            <a:r>
              <a:rPr lang="en-GB" sz="2000" dirty="0" err="1">
                <a:solidFill>
                  <a:srgbClr val="000000"/>
                </a:solidFill>
              </a:rPr>
              <a:t>modo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più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appropriato</a:t>
            </a:r>
            <a:r>
              <a:rPr lang="en-GB" sz="2000" dirty="0">
                <a:solidFill>
                  <a:srgbClr val="000000"/>
                </a:solidFill>
              </a:rPr>
              <a:t>. (</a:t>
            </a:r>
            <a:r>
              <a:rPr lang="en-GB" sz="2000" dirty="0" err="1">
                <a:solidFill>
                  <a:srgbClr val="000000"/>
                </a:solidFill>
              </a:rPr>
              <a:t>Dicendo</a:t>
            </a:r>
            <a:r>
              <a:rPr lang="en-GB" sz="2000" dirty="0">
                <a:solidFill>
                  <a:srgbClr val="000000"/>
                </a:solidFill>
              </a:rPr>
              <a:t> ‘</a:t>
            </a:r>
            <a:r>
              <a:rPr lang="en-GB" sz="2000" dirty="0" err="1">
                <a:solidFill>
                  <a:srgbClr val="000000"/>
                </a:solidFill>
              </a:rPr>
              <a:t>Posso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avere</a:t>
            </a:r>
            <a:r>
              <a:rPr lang="en-GB" sz="2000" dirty="0">
                <a:solidFill>
                  <a:srgbClr val="000000"/>
                </a:solidFill>
              </a:rPr>
              <a:t> la </a:t>
            </a:r>
            <a:r>
              <a:rPr lang="en-GB" sz="2000" dirty="0" err="1">
                <a:solidFill>
                  <a:srgbClr val="000000"/>
                </a:solidFill>
              </a:rPr>
              <a:t>tua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macchinina</a:t>
            </a:r>
            <a:r>
              <a:rPr lang="en-GB" sz="2000" dirty="0">
                <a:solidFill>
                  <a:srgbClr val="000000"/>
                </a:solidFill>
              </a:rPr>
              <a:t>?’)</a:t>
            </a:r>
          </a:p>
        </p:txBody>
      </p:sp>
    </p:spTree>
    <p:extLst>
      <p:ext uri="{BB962C8B-B14F-4D97-AF65-F5344CB8AC3E}">
        <p14:creationId xmlns:p14="http://schemas.microsoft.com/office/powerpoint/2010/main" val="1119615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AD103D-3CCC-433F-870C-7D5FE5464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33" y="383198"/>
            <a:ext cx="2124075" cy="21526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FB6C92-B37A-4C49-9BB7-ADC8E82815FB}"/>
              </a:ext>
            </a:extLst>
          </p:cNvPr>
          <p:cNvSpPr txBox="1"/>
          <p:nvPr/>
        </p:nvSpPr>
        <p:spPr>
          <a:xfrm>
            <a:off x="1798655" y="3514959"/>
            <a:ext cx="919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L’estinzione deve essere consistente e messa in atto in tutti gli ambienti.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627E07-3E52-4D81-A74C-2F4EC360426E}"/>
              </a:ext>
            </a:extLst>
          </p:cNvPr>
          <p:cNvSpPr txBox="1"/>
          <p:nvPr/>
        </p:nvSpPr>
        <p:spPr>
          <a:xfrm>
            <a:off x="1698433" y="4551904"/>
            <a:ext cx="9545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Alcuni comportamenti che non possono essere ignorati e per i quali la procedura di estinzione non può essere messa in atto (comportamenti autolesionisti o aggressivi verso gli altri)</a:t>
            </a:r>
          </a:p>
        </p:txBody>
      </p:sp>
    </p:spTree>
    <p:extLst>
      <p:ext uri="{BB962C8B-B14F-4D97-AF65-F5344CB8AC3E}">
        <p14:creationId xmlns:p14="http://schemas.microsoft.com/office/powerpoint/2010/main" val="3679532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404A1-B591-4040-98BB-D7296184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faresti </a:t>
            </a:r>
            <a:r>
              <a:rPr lang="it-IT" sz="4000" dirty="0"/>
              <a:t>(oltre all’estinzione)?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EB71AF-B45B-4B23-8E22-A78032667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3976"/>
            <a:ext cx="10058400" cy="4050792"/>
          </a:xfrm>
        </p:spPr>
        <p:txBody>
          <a:bodyPr/>
          <a:lstStyle/>
          <a:p>
            <a:r>
              <a:rPr lang="it-IT" dirty="0"/>
              <a:t>Erica tira i capelli per ricevere attenzione dalla mamma</a:t>
            </a:r>
          </a:p>
          <a:p>
            <a:pPr marL="0" indent="0">
              <a:buNone/>
            </a:pPr>
            <a:r>
              <a:rPr lang="it-IT" sz="1600" dirty="0">
                <a:solidFill>
                  <a:schemeClr val="accent4"/>
                </a:solidFill>
              </a:rPr>
              <a:t>Insegnare a chiedere attenzione in modo funzionale (</a:t>
            </a:r>
            <a:r>
              <a:rPr lang="it-IT" sz="1600" dirty="0" err="1">
                <a:solidFill>
                  <a:schemeClr val="accent4"/>
                </a:solidFill>
              </a:rPr>
              <a:t>tap</a:t>
            </a:r>
            <a:r>
              <a:rPr lang="it-IT" sz="1600" dirty="0">
                <a:solidFill>
                  <a:schemeClr val="accent4"/>
                </a:solidFill>
              </a:rPr>
              <a:t> sulla spalla, dire mamma..)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Luigi urla e lancia gli oggetti ogni volta che il papà mette la giacca, perché cosi facendo il papà lo porta a fare un giro in macchina.</a:t>
            </a:r>
          </a:p>
          <a:p>
            <a:pPr marL="0" indent="0">
              <a:buNone/>
            </a:pPr>
            <a:r>
              <a:rPr lang="it-IT" sz="1600" dirty="0">
                <a:solidFill>
                  <a:schemeClr val="accent4"/>
                </a:solidFill>
              </a:rPr>
              <a:t>Insegnare richiesta funzionale per uscire ed accettare il rifiuto</a:t>
            </a:r>
          </a:p>
          <a:p>
            <a:endParaRPr lang="it-IT" dirty="0"/>
          </a:p>
          <a:p>
            <a:r>
              <a:rPr lang="it-IT" dirty="0"/>
              <a:t>Tommaso urla e tira dei calci quando un compagno prende i suoi giochi. I compagni lasciano i giochi.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accent4"/>
                </a:solidFill>
              </a:rPr>
              <a:t>Insegnare a chiedere al pari di restituirgli il gioco e condividere i giochi con gli altri</a:t>
            </a:r>
          </a:p>
        </p:txBody>
      </p:sp>
    </p:spTree>
    <p:extLst>
      <p:ext uri="{BB962C8B-B14F-4D97-AF65-F5344CB8AC3E}">
        <p14:creationId xmlns:p14="http://schemas.microsoft.com/office/powerpoint/2010/main" val="7407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0B2AB2-F136-4904-8C4E-B642A550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Libri utili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B9C20D2-C4B0-4759-B95A-530211B23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568" y="2093976"/>
            <a:ext cx="2231359" cy="31650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85BF8B-0319-440A-B9CC-DA6EC14981A3}"/>
              </a:ext>
            </a:extLst>
          </p:cNvPr>
          <p:cNvSpPr txBox="1"/>
          <p:nvPr/>
        </p:nvSpPr>
        <p:spPr>
          <a:xfrm>
            <a:off x="94267" y="5382705"/>
            <a:ext cx="4213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Verbal</a:t>
            </a:r>
            <a:r>
              <a:rPr lang="it-IT" sz="1400" dirty="0"/>
              <a:t> </a:t>
            </a:r>
            <a:r>
              <a:rPr lang="it-IT" sz="1400" dirty="0" err="1"/>
              <a:t>behavior</a:t>
            </a:r>
            <a:r>
              <a:rPr lang="it-IT" sz="1400" dirty="0"/>
              <a:t> </a:t>
            </a:r>
            <a:r>
              <a:rPr lang="it-IT" sz="1400" dirty="0" err="1"/>
              <a:t>approach</a:t>
            </a:r>
            <a:r>
              <a:rPr lang="it-IT" sz="1400" dirty="0"/>
              <a:t>. Insegnare a bambini con autismo.</a:t>
            </a:r>
          </a:p>
          <a:p>
            <a:pPr algn="ctr"/>
            <a:r>
              <a:rPr lang="it-IT" sz="1400" dirty="0"/>
              <a:t> Mary Lynch Barbera ABA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658118-462B-4E6D-B7A0-A591F9FBF279}"/>
              </a:ext>
            </a:extLst>
          </p:cNvPr>
          <p:cNvSpPr txBox="1"/>
          <p:nvPr/>
        </p:nvSpPr>
        <p:spPr>
          <a:xfrm>
            <a:off x="5033914" y="4889693"/>
            <a:ext cx="27809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10 cose che un bambino con autismo vorrebbe che tu sapessi</a:t>
            </a:r>
          </a:p>
          <a:p>
            <a:pPr algn="ctr"/>
            <a:r>
              <a:rPr lang="it-IT" sz="1400" dirty="0"/>
              <a:t>Ellen </a:t>
            </a:r>
            <a:r>
              <a:rPr lang="it-IT" sz="1400" dirty="0" err="1"/>
              <a:t>Notbohm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8C2117-D7AA-489E-9F3F-FE9CE2E1F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445" y="810704"/>
            <a:ext cx="2291320" cy="36340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DA4BCA8-739C-493C-8D30-3B773F48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574" y="2586987"/>
            <a:ext cx="2373788" cy="31650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93B691-C873-4F16-A1AC-3886EC4D2C8D}"/>
              </a:ext>
            </a:extLst>
          </p:cNvPr>
          <p:cNvSpPr txBox="1"/>
          <p:nvPr/>
        </p:nvSpPr>
        <p:spPr>
          <a:xfrm>
            <a:off x="8658344" y="1068256"/>
            <a:ext cx="31296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Gi</a:t>
            </a:r>
            <a:r>
              <a:rPr lang="it-IT" sz="1400" dirty="0"/>
              <a:t>oco e interazione sociale nell'autismo. Cento idee per favorire lo sviluppo dell'intersoggettività  </a:t>
            </a:r>
          </a:p>
          <a:p>
            <a:pPr algn="ctr"/>
            <a:r>
              <a:rPr lang="it-IT" sz="1400" dirty="0"/>
              <a:t>Cesarina </a:t>
            </a:r>
            <a:r>
              <a:rPr lang="it-IT" sz="1400" dirty="0" err="1"/>
              <a:t>Xaiz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58294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E27110-7A12-4009-BA23-4B51985AD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65" y="1494320"/>
            <a:ext cx="2548379" cy="33978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411CCA5-8601-4E0C-A823-06B5162FE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751" y="2643615"/>
            <a:ext cx="2143125" cy="21431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B846A1-6067-4474-B047-6C8483617906}"/>
              </a:ext>
            </a:extLst>
          </p:cNvPr>
          <p:cNvSpPr txBox="1"/>
          <p:nvPr/>
        </p:nvSpPr>
        <p:spPr>
          <a:xfrm>
            <a:off x="6693865" y="1847629"/>
            <a:ext cx="407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Robert </a:t>
            </a:r>
            <a:r>
              <a:rPr lang="it-IT" sz="1200" dirty="0" err="1"/>
              <a:t>Schramm</a:t>
            </a:r>
            <a:r>
              <a:rPr lang="it-IT" sz="1200" dirty="0"/>
              <a:t>; BCBA e responsabile dell’ Istituto Europeo </a:t>
            </a:r>
            <a:r>
              <a:rPr lang="it-IT" sz="1200" dirty="0" err="1"/>
              <a:t>Knospe</a:t>
            </a:r>
            <a:r>
              <a:rPr lang="it-IT" sz="1200" dirty="0"/>
              <a:t>-ABA per l’intervento ABA/VB per l’autismo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E9E07A-AA42-41B0-91E6-E627610DEBB0}"/>
              </a:ext>
            </a:extLst>
          </p:cNvPr>
          <p:cNvSpPr txBox="1"/>
          <p:nvPr/>
        </p:nvSpPr>
        <p:spPr>
          <a:xfrm>
            <a:off x="904973" y="654754"/>
            <a:ext cx="959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 7 step del controllo </a:t>
            </a:r>
            <a:r>
              <a:rPr lang="it-IT" sz="2800" dirty="0" err="1"/>
              <a:t>istruzionale</a:t>
            </a:r>
            <a:endParaRPr lang="it-IT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3BB454-DB1B-4B06-9CE0-3910FD7379D1}"/>
              </a:ext>
            </a:extLst>
          </p:cNvPr>
          <p:cNvSpPr txBox="1"/>
          <p:nvPr/>
        </p:nvSpPr>
        <p:spPr>
          <a:xfrm>
            <a:off x="622169" y="5561814"/>
            <a:ext cx="11085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i="1" dirty="0"/>
              <a:t>Riconosciuto come esperto in analisi comportamentale, il libro di Robert </a:t>
            </a:r>
            <a:r>
              <a:rPr lang="it-IT" sz="1600" i="1" dirty="0" err="1"/>
              <a:t>Schramm</a:t>
            </a:r>
            <a:r>
              <a:rPr lang="it-IT" sz="1600" i="1" dirty="0"/>
              <a:t> è una grande opportunità per conoscere il potere unico dell'ABA per aiutare i genitori a superare le sfide di comunicazione e apprendimento dei bambini con autismo e altre difficoltà comportamentali.</a:t>
            </a:r>
          </a:p>
        </p:txBody>
      </p:sp>
    </p:spTree>
    <p:extLst>
      <p:ext uri="{BB962C8B-B14F-4D97-AF65-F5344CB8AC3E}">
        <p14:creationId xmlns:p14="http://schemas.microsoft.com/office/powerpoint/2010/main" val="2824628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A140E8C-9E6C-4427-9B2F-3E9AEEF3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44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798F4B-CC92-4FF6-B98A-144D67A2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non è l’ABA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192BEF-3EF5-47F3-85F9-E8B8107A1A07}"/>
              </a:ext>
            </a:extLst>
          </p:cNvPr>
          <p:cNvSpPr txBox="1"/>
          <p:nvPr/>
        </p:nvSpPr>
        <p:spPr>
          <a:xfrm>
            <a:off x="609600" y="2548489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Non è un curriculum: ci dice COME insegnare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EACF92-A01D-472F-95E4-CBDA30B9D20A}"/>
              </a:ext>
            </a:extLst>
          </p:cNvPr>
          <p:cNvSpPr txBox="1"/>
          <p:nvPr/>
        </p:nvSpPr>
        <p:spPr>
          <a:xfrm>
            <a:off x="609599" y="3327812"/>
            <a:ext cx="661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Non è solo una terapia per l’autismo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27B646-5C57-4E54-9F9B-9F7BF2908C9B}"/>
              </a:ext>
            </a:extLst>
          </p:cNvPr>
          <p:cNvSpPr txBox="1"/>
          <p:nvPr/>
        </p:nvSpPr>
        <p:spPr>
          <a:xfrm>
            <a:off x="609600" y="4107135"/>
            <a:ext cx="649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Non è solo insegnamento a tavolino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84BCD60-3FF7-46A3-962C-A560976F3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307" y="1166583"/>
            <a:ext cx="3164345" cy="235743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7274F91-8DC1-47C3-AC31-139823872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333373"/>
            <a:ext cx="3461135" cy="18154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2AF5DDE-6E8C-4F24-B16D-5E75E30EF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172" y="4619324"/>
            <a:ext cx="2619375" cy="17430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6F3C2A-A6E5-4FDC-95F7-DEE164C8636A}"/>
              </a:ext>
            </a:extLst>
          </p:cNvPr>
          <p:cNvSpPr txBox="1"/>
          <p:nvPr/>
        </p:nvSpPr>
        <p:spPr>
          <a:xfrm>
            <a:off x="5502161" y="6354178"/>
            <a:ext cx="45920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hlinkClick r:id="rId5"/>
              </a:rPr>
              <a:t>https://www.youtube.com/watch?v=H945l2Ip6uk</a:t>
            </a:r>
            <a:endParaRPr lang="it-IT" sz="1100" dirty="0"/>
          </a:p>
          <a:p>
            <a:r>
              <a:rPr lang="it-IT" sz="1100" dirty="0"/>
              <a:t> </a:t>
            </a:r>
          </a:p>
          <a:p>
            <a:endParaRPr lang="it-IT" sz="11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BD7754-2134-445B-AEE7-D54A19F28497}"/>
              </a:ext>
            </a:extLst>
          </p:cNvPr>
          <p:cNvSpPr txBox="1"/>
          <p:nvPr/>
        </p:nvSpPr>
        <p:spPr>
          <a:xfrm>
            <a:off x="7798210" y="3596287"/>
            <a:ext cx="459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hlinkClick r:id="rId6"/>
              </a:rPr>
              <a:t>https://www.youtube.com/watch?v=o27lKuEqyEw</a:t>
            </a:r>
            <a:endParaRPr lang="it-IT" sz="1200" dirty="0"/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50792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F0E281-09E9-4598-B149-14B09E16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ABA per l’autismo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65EBA6-2B2A-4B1E-842E-C1C8C8C35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>
                <a:latin typeface="Rockwell" panose="02060603020205020403" pitchFamily="18" charset="0"/>
              </a:rPr>
              <a:t>Incrementare comportamenti sociali significativi</a:t>
            </a:r>
          </a:p>
          <a:p>
            <a:pPr marL="0" indent="0">
              <a:buNone/>
            </a:pPr>
            <a:endParaRPr lang="it-IT" sz="2800" dirty="0">
              <a:latin typeface="Rockwell" panose="02060603020205020403" pitchFamily="18" charset="0"/>
            </a:endParaRPr>
          </a:p>
          <a:p>
            <a:r>
              <a:rPr lang="it-IT" sz="2800" dirty="0">
                <a:latin typeface="Rockwell" panose="02060603020205020403" pitchFamily="18" charset="0"/>
              </a:rPr>
              <a:t>Insegnare nuove abilità</a:t>
            </a:r>
          </a:p>
          <a:p>
            <a:pPr marL="0" indent="0">
              <a:buNone/>
            </a:pPr>
            <a:endParaRPr lang="it-IT" sz="2800" dirty="0">
              <a:latin typeface="Rockwell" panose="02060603020205020403" pitchFamily="18" charset="0"/>
            </a:endParaRPr>
          </a:p>
          <a:p>
            <a:r>
              <a:rPr lang="it-IT" sz="2800" dirty="0">
                <a:latin typeface="Rockwell" panose="02060603020205020403" pitchFamily="18" charset="0"/>
              </a:rPr>
              <a:t>Mantere e generalizzare le abilità in nuovi contesti e con nuove persone</a:t>
            </a:r>
          </a:p>
          <a:p>
            <a:pPr marL="0" indent="0">
              <a:buNone/>
            </a:pPr>
            <a:endParaRPr lang="it-IT" sz="2800" dirty="0">
              <a:latin typeface="Rockwell" panose="02060603020205020403" pitchFamily="18" charset="0"/>
            </a:endParaRPr>
          </a:p>
          <a:p>
            <a:r>
              <a:rPr lang="it-IT" sz="2800" dirty="0">
                <a:latin typeface="Rockwell" panose="02060603020205020403" pitchFamily="18" charset="0"/>
              </a:rPr>
              <a:t>Ridurre comportamenti interferenti ovvero quei comportamenti che impediscono al bambino di interagire e apprendere dall’ambiente sociale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9457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1DF47A-A220-4509-BB2B-670C431F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guide italiane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7FD3225-0115-4458-8E5F-D8C28A6CD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713" y="2644439"/>
            <a:ext cx="10972800" cy="449796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E941F9-2285-4621-87B1-B90A68BCB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429000"/>
            <a:ext cx="10162913" cy="17253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220B10-F133-4C99-9386-5839AE6A3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599512"/>
            <a:ext cx="913869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0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A290CE6-BFBA-4971-8240-E245ACE03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93" y="291813"/>
            <a:ext cx="4693951" cy="604890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42AECA-F317-420E-9AD0-658373C073EB}"/>
              </a:ext>
            </a:extLst>
          </p:cNvPr>
          <p:cNvSpPr txBox="1"/>
          <p:nvPr/>
        </p:nvSpPr>
        <p:spPr>
          <a:xfrm>
            <a:off x="6174556" y="4176074"/>
            <a:ext cx="5297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 esclusione dell’uso della melatonina, tutti gli interventi raccomandati e di evidenza emergente nella LG21 si basano sull’uso di tecniche comportamentali e in quanto tali derivate dall’ABA. 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343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Legno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Legno</Template>
  <TotalTime>10390</TotalTime>
  <Words>2770</Words>
  <Application>Microsoft Office PowerPoint</Application>
  <PresentationFormat>Widescreen</PresentationFormat>
  <Paragraphs>327</Paragraphs>
  <Slides>55</Slides>
  <Notes>8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4" baseType="lpstr">
      <vt:lpstr>Arial</vt:lpstr>
      <vt:lpstr>Bookman Old Style</vt:lpstr>
      <vt:lpstr>Calibri</vt:lpstr>
      <vt:lpstr>Calibri-Bold</vt:lpstr>
      <vt:lpstr>Century Gothic</vt:lpstr>
      <vt:lpstr>Rockwell</vt:lpstr>
      <vt:lpstr>Rockwell Nova Light</vt:lpstr>
      <vt:lpstr>Wingdings</vt:lpstr>
      <vt:lpstr>Legno</vt:lpstr>
      <vt:lpstr> I principi base</vt:lpstr>
      <vt:lpstr>I motivi di questo workshop</vt:lpstr>
      <vt:lpstr>Cos’è la terapia ABA ? </vt:lpstr>
      <vt:lpstr>Cos’è l’ABA?</vt:lpstr>
      <vt:lpstr>Esempio</vt:lpstr>
      <vt:lpstr>Cosa non è l’ABA</vt:lpstr>
      <vt:lpstr>ABA per l’autismo</vt:lpstr>
      <vt:lpstr>Linee guide italiane</vt:lpstr>
      <vt:lpstr>Presentazione standard di PowerPoint</vt:lpstr>
      <vt:lpstr>La ‘Contingenza a tre termini’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Esempi… </vt:lpstr>
      <vt:lpstr>Esercitazioni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Tocca te!</vt:lpstr>
      <vt:lpstr> 3 principi base dell’ ABA</vt:lpstr>
      <vt:lpstr>Rinforzo</vt:lpstr>
      <vt:lpstr>Rinforzo Positivo</vt:lpstr>
      <vt:lpstr>Rinforzo negativo</vt:lpstr>
      <vt:lpstr>Tocca a te…</vt:lpstr>
      <vt:lpstr>Video. Rinforzo positivo o negativo?</vt:lpstr>
      <vt:lpstr>Come scegliere ed usare i rinforzatori</vt:lpstr>
      <vt:lpstr>Identificare i rinforzatori</vt:lpstr>
      <vt:lpstr>ESEMPI</vt:lpstr>
      <vt:lpstr>Esercitazione </vt:lpstr>
      <vt:lpstr>Possibili rinforzatori</vt:lpstr>
      <vt:lpstr>Presentazione standard di PowerPoint</vt:lpstr>
      <vt:lpstr>Presentazione standard di PowerPoint</vt:lpstr>
      <vt:lpstr>Presentazione standard di PowerPoint</vt:lpstr>
      <vt:lpstr>Punizione </vt:lpstr>
      <vt:lpstr>Presentazione standard di PowerPoint</vt:lpstr>
      <vt:lpstr>Presentazione standard di PowerPoint</vt:lpstr>
      <vt:lpstr>Be careful!!</vt:lpstr>
      <vt:lpstr>Esempi</vt:lpstr>
      <vt:lpstr>Esempi</vt:lpstr>
      <vt:lpstr>Estinzione</vt:lpstr>
      <vt:lpstr>Presentazione standard di PowerPoint</vt:lpstr>
      <vt:lpstr>Presentazione standard di PowerPoint</vt:lpstr>
      <vt:lpstr>Scoppio d’estinzione</vt:lpstr>
      <vt:lpstr>Presentazione standard di PowerPoint</vt:lpstr>
      <vt:lpstr>Esempi</vt:lpstr>
      <vt:lpstr>Tocca a te!</vt:lpstr>
      <vt:lpstr>L’Estinzione è sempre combinata con altri trattamenti!</vt:lpstr>
      <vt:lpstr>Presentazione standard di PowerPoint</vt:lpstr>
      <vt:lpstr>Cosa faresti (oltre all’estinzione)?</vt:lpstr>
      <vt:lpstr>Libri utili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principles of ABA</dc:title>
  <dc:creator>Roberta Mallia</dc:creator>
  <cp:lastModifiedBy>marina cieri</cp:lastModifiedBy>
  <cp:revision>127</cp:revision>
  <dcterms:created xsi:type="dcterms:W3CDTF">2019-10-22T08:21:21Z</dcterms:created>
  <dcterms:modified xsi:type="dcterms:W3CDTF">2022-06-01T09:27:49Z</dcterms:modified>
</cp:coreProperties>
</file>